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 id="2147483673" r:id="rId3"/>
  </p:sldMasterIdLst>
  <p:handoutMasterIdLst>
    <p:handoutMasterId r:id="rId20"/>
  </p:handoutMasterIdLst>
  <p:sldIdLst>
    <p:sldId id="299" r:id="rId4"/>
    <p:sldId id="270" r:id="rId5"/>
    <p:sldId id="365" r:id="rId6"/>
    <p:sldId id="335" r:id="rId7"/>
    <p:sldId id="338" r:id="rId8"/>
    <p:sldId id="339" r:id="rId9"/>
    <p:sldId id="341" r:id="rId10"/>
    <p:sldId id="343" r:id="rId11"/>
    <p:sldId id="345" r:id="rId12"/>
    <p:sldId id="347" r:id="rId13"/>
    <p:sldId id="351" r:id="rId14"/>
    <p:sldId id="349" r:id="rId15"/>
    <p:sldId id="352" r:id="rId16"/>
    <p:sldId id="354" r:id="rId17"/>
    <p:sldId id="355" r:id="rId18"/>
    <p:sldId id="366" r:id="rId19"/>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DE1"/>
    <a:srgbClr val="F4BD2D"/>
    <a:srgbClr val="F07624"/>
    <a:srgbClr val="1ED4DE"/>
    <a:srgbClr val="E62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howGuides="1">
      <p:cViewPr>
        <p:scale>
          <a:sx n="120" d="100"/>
          <a:sy n="120" d="100"/>
        </p:scale>
        <p:origin x="42" y="324"/>
      </p:cViewPr>
      <p:guideLst>
        <p:guide orient="horz" pos="1536"/>
        <p:guide pos="2889"/>
      </p:guideLst>
    </p:cSldViewPr>
  </p:slideViewPr>
  <p:notesTextViewPr>
    <p:cViewPr>
      <p:scale>
        <a:sx n="1" d="1"/>
        <a:sy n="1" d="1"/>
      </p:scale>
      <p:origin x="0" y="0"/>
    </p:cViewPr>
  </p:notesTextViewPr>
  <p:notesViewPr>
    <p:cSldViewPr showGuides="1">
      <p:cViewPr varScale="1">
        <p:scale>
          <a:sx n="83" d="100"/>
          <a:sy n="83" d="100"/>
        </p:scale>
        <p:origin x="5850" y="108"/>
      </p:cViewPr>
      <p:guideLst>
        <p:guide orient="horz" pos="2730"/>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452B2B-0BBC-4845-BD5C-6186374697E3}" type="datetimeFigureOut">
              <a:rPr lang="ko-KR" altLang="en-US" smtClean="0"/>
              <a:t>2021-02-13</a:t>
            </a:fld>
            <a:endParaRPr lang="ko-KR"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2153E3-D943-4A51-8AD5-41FA50EBC5B2}" type="slidenum">
              <a:rPr lang="ko-KR" altLang="en-US" smtClean="0"/>
              <a:t>‹#›</a:t>
            </a:fld>
            <a:endParaRPr lang="ko-KR" altLang="en-US" dirty="0"/>
          </a:p>
        </p:txBody>
      </p:sp>
    </p:spTree>
    <p:extLst>
      <p:ext uri="{BB962C8B-B14F-4D97-AF65-F5344CB8AC3E}">
        <p14:creationId xmlns:p14="http://schemas.microsoft.com/office/powerpoint/2010/main" val="27886982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p:cNvSpPr>
            <a:spLocks noGrp="1"/>
          </p:cNvSpPr>
          <p:nvPr>
            <p:ph type="title" hasCustomPrompt="1"/>
          </p:nvPr>
        </p:nvSpPr>
        <p:spPr>
          <a:xfrm>
            <a:off x="0" y="627534"/>
            <a:ext cx="9144000" cy="533308"/>
          </a:xfrm>
          <a:prstGeom prst="rect">
            <a:avLst/>
          </a:prstGeom>
        </p:spPr>
        <p:txBody>
          <a:bodyPr anchor="ctr"/>
          <a:lstStyle>
            <a:lvl1pPr>
              <a:buFontTx/>
              <a:buNone/>
              <a:defRPr sz="3600" b="1">
                <a:solidFill>
                  <a:schemeClr val="tx1">
                    <a:lumMod val="75000"/>
                    <a:lumOff val="25000"/>
                  </a:schemeClr>
                </a:solidFill>
                <a:latin typeface="+mj-lt"/>
                <a:cs typeface="Arial" panose="020B0604020202020204" pitchFamily="34" charset="0"/>
              </a:defRPr>
            </a:lvl1pPr>
          </a:lstStyle>
          <a:p>
            <a:r>
              <a:rPr lang="en-US" altLang="ko-KR" dirty="0">
                <a:ea typeface="Malgun Gothic" panose="020B0503020000020004" pitchFamily="50" charset="-127"/>
              </a:rPr>
              <a:t>FREE PPT TEMPLATES</a:t>
            </a:r>
            <a:endParaRPr lang="ko-KR" altLang="en-US" dirty="0"/>
          </a:p>
        </p:txBody>
      </p:sp>
      <p:sp>
        <p:nvSpPr>
          <p:cNvPr id="4" name="Text Placeholder 9"/>
          <p:cNvSpPr>
            <a:spLocks noGrp="1"/>
          </p:cNvSpPr>
          <p:nvPr>
            <p:ph type="body" sz="quarter" idx="12" hasCustomPrompt="1"/>
          </p:nvPr>
        </p:nvSpPr>
        <p:spPr>
          <a:xfrm>
            <a:off x="0" y="1203598"/>
            <a:ext cx="9143999" cy="432000"/>
          </a:xfrm>
          <a:prstGeom prst="rect">
            <a:avLst/>
          </a:prstGeom>
        </p:spPr>
        <p:txBody>
          <a:bodyPr lIns="108000" anchor="ctr"/>
          <a:lstStyle>
            <a:lvl1pPr marL="0" indent="0" algn="ctr">
              <a:buNone/>
              <a:defRPr sz="1200" b="1" baseline="0">
                <a:solidFill>
                  <a:schemeClr val="tx1"/>
                </a:solidFill>
                <a:effectLst/>
                <a:latin typeface="+mn-lt"/>
                <a:cs typeface="Arial" panose="020B0604020202020204" pitchFamily="34" charset="0"/>
              </a:defRPr>
            </a:lvl1pPr>
          </a:lstStyle>
          <a:p>
            <a:pPr lvl="0"/>
            <a:r>
              <a:rPr lang="en-US" altLang="ko-KR" dirty="0"/>
              <a:t>INSTERT THE TITLE</a:t>
            </a:r>
          </a:p>
          <a:p>
            <a:pPr lvl="0"/>
            <a:r>
              <a:rPr lang="en-US" altLang="ko-KR" dirty="0"/>
              <a:t>OF YOUR PRESENTATION HERE</a:t>
            </a:r>
            <a:endParaRPr lang="ko-K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3754" y="451443"/>
            <a:ext cx="3282039" cy="3272435"/>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363708" y="584771"/>
            <a:ext cx="2991584" cy="20767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4143454" y="1295867"/>
            <a:ext cx="3055840" cy="223137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anose="020B0604020202020204"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0" y="2499742"/>
            <a:ext cx="3600400" cy="1831222"/>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3753800" y="2764640"/>
            <a:ext cx="1711407" cy="12496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9144000" cy="27162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54817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601244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3280313" y="557440"/>
            <a:ext cx="2592000" cy="40320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3059900" y="1"/>
            <a:ext cx="30242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4572100"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3059900"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2426012"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553804"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4298220"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9144000" cy="5143501"/>
          </a:xfrm>
          <a:prstGeom prst="rect">
            <a:avLst/>
          </a:prstGeom>
          <a:solidFill>
            <a:schemeClr val="bg1">
              <a:lumMod val="95000"/>
            </a:schemeClr>
          </a:solidFill>
        </p:spPr>
        <p:txBody>
          <a:bodyPr anchor="ct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p:cNvSpPr>
            <a:spLocks noGrp="1"/>
          </p:cNvSpPr>
          <p:nvPr>
            <p:ph type="pic" idx="14" hasCustomPrompt="1"/>
          </p:nvPr>
        </p:nvSpPr>
        <p:spPr>
          <a:xfrm>
            <a:off x="3563888" y="638650"/>
            <a:ext cx="4320480" cy="4504851"/>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그림 개체 틀 7"/>
          <p:cNvSpPr>
            <a:spLocks noGrp="1"/>
          </p:cNvSpPr>
          <p:nvPr>
            <p:ph type="pic" idx="11" hasCustomPrompt="1"/>
          </p:nvPr>
        </p:nvSpPr>
        <p:spPr>
          <a:xfrm>
            <a:off x="5635630" y="1"/>
            <a:ext cx="3508370" cy="4339267"/>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5076056" cy="51435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anose="020B0604020202020204" pitchFamily="34" charset="0"/>
              </a:defRPr>
            </a:lvl1pPr>
          </a:lstStyle>
          <a:p>
            <a:r>
              <a:rPr lang="en-US" altLang="ko-KR" dirty="0"/>
              <a:t>Fully Editable Shapes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rot="10800000">
            <a:off x="3222000" y="3337155"/>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5" name="Isosceles Triangle 4"/>
          <p:cNvSpPr/>
          <p:nvPr userDrawn="1"/>
        </p:nvSpPr>
        <p:spPr>
          <a:xfrm rot="10800000">
            <a:off x="3746892" y="0"/>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6" name="Isosceles Triangle 5"/>
          <p:cNvSpPr/>
          <p:nvPr userDrawn="1"/>
        </p:nvSpPr>
        <p:spPr>
          <a:xfrm rot="10800000">
            <a:off x="4041648" y="99959"/>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8" name="그림 개체 틀 7"/>
          <p:cNvSpPr>
            <a:spLocks noGrp="1"/>
          </p:cNvSpPr>
          <p:nvPr>
            <p:ph type="pic" idx="12" hasCustomPrompt="1"/>
          </p:nvPr>
        </p:nvSpPr>
        <p:spPr>
          <a:xfrm>
            <a:off x="3312000" y="3430238"/>
            <a:ext cx="2520000" cy="1713262"/>
          </a:xfrm>
          <a:custGeom>
            <a:avLst/>
            <a:gdLst>
              <a:gd name="connsiteX0" fmla="*/ 1260000 w 2520000"/>
              <a:gd name="connsiteY0" fmla="*/ 0 h 1713262"/>
              <a:gd name="connsiteX1" fmla="*/ 2520000 w 2520000"/>
              <a:gd name="connsiteY1" fmla="*/ 1260000 h 1713262"/>
              <a:gd name="connsiteX2" fmla="*/ 2066250 w 2520000"/>
              <a:gd name="connsiteY2" fmla="*/ 1713262 h 1713262"/>
              <a:gd name="connsiteX3" fmla="*/ 439730 w 2520000"/>
              <a:gd name="connsiteY3" fmla="*/ 1706453 h 1713262"/>
              <a:gd name="connsiteX4" fmla="*/ 0 w 2520000"/>
              <a:gd name="connsiteY4" fmla="*/ 1260000 h 171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713262">
                <a:moveTo>
                  <a:pt x="1260000" y="0"/>
                </a:moveTo>
                <a:lnTo>
                  <a:pt x="2520000" y="1260000"/>
                </a:lnTo>
                <a:lnTo>
                  <a:pt x="2066250" y="1713262"/>
                </a:lnTo>
                <a:lnTo>
                  <a:pt x="439730" y="1706453"/>
                </a:lnTo>
                <a:lnTo>
                  <a:pt x="0" y="12600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sp>
        <p:nvSpPr>
          <p:cNvPr id="13" name="Rounded Rectangle 12"/>
          <p:cNvSpPr/>
          <p:nvPr userDrawn="1"/>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ounded Rectangle 15"/>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17" name="Half Frame 16"/>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mn-l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536475" y="123478"/>
            <a:ext cx="7175530" cy="601576"/>
          </a:xfr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5254542" y="4731929"/>
            <a:ext cx="2895650" cy="273844"/>
          </a:xfr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8576478" y="4716394"/>
            <a:ext cx="540116" cy="273844"/>
          </a:xfrm>
        </p:spPr>
        <p:txBody>
          <a:bodyPr/>
          <a:lstStyle/>
          <a:p>
            <a:fld id="{E6459DFB-86F3-43FA-8567-2EA6E426AE90}" type="slidenum">
              <a:rPr lang="ja-JP" altLang="en-US" smtClean="0"/>
              <a:t>‹#›</a:t>
            </a:fld>
            <a:endParaRPr lang="ja-JP" altLang="en-US"/>
          </a:p>
        </p:txBody>
      </p:sp>
      <p:sp>
        <p:nvSpPr>
          <p:cNvPr id="5" name="テキスト プレースホルダー 6"/>
          <p:cNvSpPr>
            <a:spLocks noGrp="1"/>
          </p:cNvSpPr>
          <p:nvPr>
            <p:ph type="body" sz="quarter" idx="14" hasCustomPrompt="1"/>
          </p:nvPr>
        </p:nvSpPr>
        <p:spPr>
          <a:xfrm>
            <a:off x="539211" y="2139702"/>
            <a:ext cx="8101000" cy="1656184"/>
          </a:xfrm>
        </p:spPr>
        <p:txBody>
          <a:bodyPr anchor="t">
            <a:normAutofit/>
          </a:bodyPr>
          <a:lstStyle>
            <a:lvl1pPr algn="l">
              <a:defRPr sz="1000" baseline="0">
                <a:solidFill>
                  <a:schemeClr val="tx2"/>
                </a:solidFill>
              </a:defRPr>
            </a:lvl1pPr>
          </a:lstStyle>
          <a:p>
            <a:pPr lvl="0"/>
            <a:r>
              <a:rPr kumimoji="1" lang="en-US" altLang="ja-JP" dirty="0"/>
              <a:t>Text goes here</a:t>
            </a:r>
            <a:endParaRPr kumimoji="1" lang="ja-JP" altLang="en-US" dirty="0"/>
          </a:p>
        </p:txBody>
      </p:sp>
      <p:sp>
        <p:nvSpPr>
          <p:cNvPr id="6" name="正方形/長方形 5"/>
          <p:cNvSpPr/>
          <p:nvPr userDrawn="1"/>
        </p:nvSpPr>
        <p:spPr>
          <a:xfrm>
            <a:off x="611227" y="2067694"/>
            <a:ext cx="1620349" cy="360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7" name="テキスト プレースホルダー 6"/>
          <p:cNvSpPr>
            <a:spLocks noGrp="1"/>
          </p:cNvSpPr>
          <p:nvPr>
            <p:ph type="body" sz="quarter" idx="13" hasCustomPrompt="1"/>
          </p:nvPr>
        </p:nvSpPr>
        <p:spPr>
          <a:xfrm>
            <a:off x="1583436" y="771550"/>
            <a:ext cx="7165542" cy="252028"/>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1619444" y="699542"/>
            <a:ext cx="1620349" cy="36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8" de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2" decel="100000"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ldLvl="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ldLvl="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536475" y="123478"/>
            <a:ext cx="7175530" cy="601576"/>
          </a:xfr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5254542" y="4731929"/>
            <a:ext cx="2895650" cy="273844"/>
          </a:xfr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8576478" y="4716394"/>
            <a:ext cx="540116" cy="273844"/>
          </a:xfrm>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1583436" y="771550"/>
            <a:ext cx="7165542" cy="252028"/>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1619444" y="699542"/>
            <a:ext cx="1620349" cy="36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9" name="円/楕円 38"/>
          <p:cNvSpPr/>
          <p:nvPr userDrawn="1"/>
        </p:nvSpPr>
        <p:spPr>
          <a:xfrm>
            <a:off x="3149082" y="3365743"/>
            <a:ext cx="406021" cy="4059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solidFill>
                <a:schemeClr val="accent2"/>
              </a:solidFill>
            </a:endParaRPr>
          </a:p>
        </p:txBody>
      </p:sp>
      <p:sp>
        <p:nvSpPr>
          <p:cNvPr id="40" name="円/楕円 39"/>
          <p:cNvSpPr/>
          <p:nvPr userDrawn="1"/>
        </p:nvSpPr>
        <p:spPr>
          <a:xfrm>
            <a:off x="1034069" y="1611023"/>
            <a:ext cx="2530478" cy="2530215"/>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41" name="円/楕円 40"/>
          <p:cNvSpPr/>
          <p:nvPr userDrawn="1"/>
        </p:nvSpPr>
        <p:spPr>
          <a:xfrm>
            <a:off x="732971" y="1907475"/>
            <a:ext cx="684147" cy="6840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p>
        </p:txBody>
      </p:sp>
      <p:sp>
        <p:nvSpPr>
          <p:cNvPr id="42" name="円/楕円 41"/>
          <p:cNvSpPr/>
          <p:nvPr userDrawn="1"/>
        </p:nvSpPr>
        <p:spPr>
          <a:xfrm>
            <a:off x="952118" y="1548950"/>
            <a:ext cx="2530478" cy="2530215"/>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43" name="図プレースホルダー 5"/>
          <p:cNvSpPr>
            <a:spLocks noGrp="1"/>
          </p:cNvSpPr>
          <p:nvPr>
            <p:ph type="pic" sz="quarter" idx="14" hasCustomPrompt="1"/>
          </p:nvPr>
        </p:nvSpPr>
        <p:spPr>
          <a:xfrm>
            <a:off x="1034069" y="1611023"/>
            <a:ext cx="2458462" cy="2458207"/>
          </a:xfrm>
          <a:prstGeom prst="ellipse">
            <a:avLst/>
          </a:prstGeom>
          <a:solidFill>
            <a:schemeClr val="bg1"/>
          </a:solidFill>
          <a:ln w="28575" cmpd="sng">
            <a:solidFill>
              <a:schemeClr val="accent1"/>
            </a:solidFill>
          </a:ln>
          <a:effectLst/>
        </p:spPr>
        <p:txBody>
          <a:bodyPr>
            <a:normAutofit/>
          </a:bodyPr>
          <a:lstStyle>
            <a:lvl1pPr>
              <a:defRPr sz="900" baseline="0"/>
            </a:lvl1pPr>
          </a:lstStyle>
          <a:p>
            <a:r>
              <a:rPr kumimoji="1" lang="en-US" altLang="ja-JP" dirty="0"/>
              <a:t>Add an image</a:t>
            </a:r>
            <a:endParaRPr kumimoji="1" lang="ja-JP" altLang="en-US" dirty="0"/>
          </a:p>
        </p:txBody>
      </p:sp>
      <p:sp>
        <p:nvSpPr>
          <p:cNvPr id="44" name="円/楕円 43"/>
          <p:cNvSpPr/>
          <p:nvPr userDrawn="1"/>
        </p:nvSpPr>
        <p:spPr>
          <a:xfrm>
            <a:off x="385930" y="1539015"/>
            <a:ext cx="432093"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p>
        </p:txBody>
      </p:sp>
      <p:sp>
        <p:nvSpPr>
          <p:cNvPr id="45" name="円/楕円 44"/>
          <p:cNvSpPr/>
          <p:nvPr userDrawn="1"/>
        </p:nvSpPr>
        <p:spPr>
          <a:xfrm>
            <a:off x="1075044" y="1562918"/>
            <a:ext cx="216046" cy="216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p>
        </p:txBody>
      </p:sp>
      <p:sp>
        <p:nvSpPr>
          <p:cNvPr id="46" name="円/楕円 45"/>
          <p:cNvSpPr/>
          <p:nvPr userDrawn="1"/>
        </p:nvSpPr>
        <p:spPr>
          <a:xfrm>
            <a:off x="3650473" y="3173668"/>
            <a:ext cx="243523" cy="243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solidFill>
                <a:schemeClr val="accent2"/>
              </a:solidFill>
            </a:endParaRPr>
          </a:p>
        </p:txBody>
      </p:sp>
      <p:sp>
        <p:nvSpPr>
          <p:cNvPr id="47" name="テキスト プレースホルダー 6"/>
          <p:cNvSpPr>
            <a:spLocks noGrp="1"/>
          </p:cNvSpPr>
          <p:nvPr>
            <p:ph type="body" sz="quarter" idx="15" hasCustomPrompt="1"/>
          </p:nvPr>
        </p:nvSpPr>
        <p:spPr>
          <a:xfrm>
            <a:off x="4005948" y="2140464"/>
            <a:ext cx="4366902" cy="1933510"/>
          </a:xfrm>
        </p:spPr>
        <p:txBody>
          <a:bodyPr anchor="t">
            <a:normAutofit/>
          </a:bodyPr>
          <a:lstStyle>
            <a:lvl1pPr algn="l">
              <a:defRPr sz="1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4077963" y="2048767"/>
            <a:ext cx="1620349" cy="360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49" name="テキスト プレースホルダー 6"/>
          <p:cNvSpPr>
            <a:spLocks noGrp="1"/>
          </p:cNvSpPr>
          <p:nvPr>
            <p:ph type="body" sz="quarter" idx="16" hasCustomPrompt="1"/>
          </p:nvPr>
        </p:nvSpPr>
        <p:spPr>
          <a:xfrm>
            <a:off x="4005948" y="1564862"/>
            <a:ext cx="4366902" cy="468052"/>
          </a:xfrm>
        </p:spPr>
        <p:txBody>
          <a:bodyPr anchor="b">
            <a:normAutofit/>
          </a:bodyPr>
          <a:lstStyle>
            <a:lvl1pPr algn="l">
              <a:defRPr sz="18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15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75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ldLvl="0" animBg="1"/>
      <p:bldP spid="39" grpId="0" bldLvl="0" animBg="1"/>
      <p:bldP spid="39" grpId="1" bldLvl="0" animBg="1"/>
      <p:bldP spid="40" grpId="0" bldLvl="0" animBg="1"/>
      <p:bldP spid="40" grpId="1" bldLvl="0" animBg="1"/>
      <p:bldP spid="41" grpId="0" bldLvl="0" animBg="1"/>
      <p:bldP spid="41" grpId="1" bldLvl="0" animBg="1"/>
      <p:bldP spid="42" grpId="0" bldLvl="0" animBg="1"/>
      <p:bldP spid="42" grpId="1" bldLvl="0" animBg="1"/>
      <p:bldP spid="43" grpId="0" bldLvl="0" animBg="1"/>
      <p:bldP spid="43" grpId="1" bldLvl="0" animBg="1"/>
      <p:bldP spid="44" grpId="0" bldLvl="0" animBg="1"/>
      <p:bldP spid="44" grpId="1" bldLvl="0" animBg="1"/>
      <p:bldP spid="45" grpId="0" bldLvl="0" animBg="1"/>
      <p:bldP spid="45" grpId="1" bldLvl="0" animBg="1"/>
      <p:bldP spid="46" grpId="0" bldLvl="0" animBg="1"/>
      <p:bldP spid="46" grpId="1" bldLvl="0"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ldLvl="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tx2"/>
        </a:solidFill>
        <a:effectLst/>
      </p:bgPr>
    </p:bg>
    <p:spTree>
      <p:nvGrpSpPr>
        <p:cNvPr id="1" name=""/>
        <p:cNvGrpSpPr/>
        <p:nvPr/>
      </p:nvGrpSpPr>
      <p:grpSpPr>
        <a:xfrm>
          <a:off x="0" y="0"/>
          <a:ext cx="0" cy="0"/>
          <a:chOff x="0" y="0"/>
          <a:chExt cx="0" cy="0"/>
        </a:xfrm>
      </p:grpSpPr>
      <p:sp>
        <p:nvSpPr>
          <p:cNvPr id="12" name="正方形/長方形 11"/>
          <p:cNvSpPr/>
          <p:nvPr userDrawn="1"/>
        </p:nvSpPr>
        <p:spPr>
          <a:xfrm>
            <a:off x="-1" y="3066144"/>
            <a:ext cx="9144158" cy="22860"/>
          </a:xfrm>
          <a:prstGeom prst="rect">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solidFill>
                <a:schemeClr val="accent6"/>
              </a:solidFill>
            </a:endParaRPr>
          </a:p>
        </p:txBody>
      </p:sp>
      <p:sp>
        <p:nvSpPr>
          <p:cNvPr id="23" name="円/楕円 22"/>
          <p:cNvSpPr/>
          <p:nvPr userDrawn="1"/>
        </p:nvSpPr>
        <p:spPr>
          <a:xfrm>
            <a:off x="877267" y="3483429"/>
            <a:ext cx="878205" cy="878114"/>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solidFill>
                <a:schemeClr val="accent6"/>
              </a:solidFill>
            </a:endParaRPr>
          </a:p>
        </p:txBody>
      </p:sp>
      <p:sp>
        <p:nvSpPr>
          <p:cNvPr id="27" name="円/楕円 26"/>
          <p:cNvSpPr/>
          <p:nvPr userDrawn="1"/>
        </p:nvSpPr>
        <p:spPr>
          <a:xfrm>
            <a:off x="698987" y="800419"/>
            <a:ext cx="3452759" cy="3452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 name="円/楕円 1"/>
          <p:cNvSpPr/>
          <p:nvPr userDrawn="1"/>
        </p:nvSpPr>
        <p:spPr>
          <a:xfrm>
            <a:off x="823095" y="909143"/>
            <a:ext cx="3452759" cy="34524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5" name="円/楕円 24"/>
          <p:cNvSpPr/>
          <p:nvPr userDrawn="1"/>
        </p:nvSpPr>
        <p:spPr>
          <a:xfrm>
            <a:off x="3858710" y="967003"/>
            <a:ext cx="702200" cy="702127"/>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solidFill>
                <a:schemeClr val="accent6"/>
              </a:solidFill>
            </a:endParaRPr>
          </a:p>
        </p:txBody>
      </p:sp>
      <p:sp>
        <p:nvSpPr>
          <p:cNvPr id="24" name="円/楕円 23"/>
          <p:cNvSpPr/>
          <p:nvPr userDrawn="1"/>
        </p:nvSpPr>
        <p:spPr>
          <a:xfrm>
            <a:off x="445421" y="4202153"/>
            <a:ext cx="431846" cy="431801"/>
          </a:xfrm>
          <a:prstGeom prst="ellipse">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solidFill>
                <a:schemeClr val="accent6"/>
              </a:solidFill>
            </a:endParaRPr>
          </a:p>
        </p:txBody>
      </p:sp>
      <p:sp>
        <p:nvSpPr>
          <p:cNvPr id="3" name="フッター プレースホルダー 2"/>
          <p:cNvSpPr>
            <a:spLocks noGrp="1"/>
          </p:cNvSpPr>
          <p:nvPr>
            <p:ph type="ftr" sz="quarter" idx="10"/>
          </p:nvPr>
        </p:nvSpPr>
        <p:spPr>
          <a:xfrm>
            <a:off x="5254542" y="4731929"/>
            <a:ext cx="2895650" cy="273844"/>
          </a:xfr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8576478" y="4716394"/>
            <a:ext cx="540116" cy="273844"/>
          </a:xfrm>
        </p:spPr>
        <p:txBody>
          <a:bodyPr/>
          <a:lstStyle/>
          <a:p>
            <a:fld id="{E6459DFB-86F3-43FA-8567-2EA6E426AE90}" type="slidenum">
              <a:rPr lang="ja-JP" altLang="en-US" smtClean="0"/>
              <a:t>‹#›</a:t>
            </a:fld>
            <a:endParaRPr lang="ja-JP" altLang="en-US"/>
          </a:p>
        </p:txBody>
      </p:sp>
      <p:sp>
        <p:nvSpPr>
          <p:cNvPr id="6" name="図プレースホルダー 5"/>
          <p:cNvSpPr>
            <a:spLocks noGrp="1"/>
          </p:cNvSpPr>
          <p:nvPr>
            <p:ph type="pic" sz="quarter" idx="14" hasCustomPrompt="1"/>
          </p:nvPr>
        </p:nvSpPr>
        <p:spPr>
          <a:xfrm>
            <a:off x="757546" y="844210"/>
            <a:ext cx="3452264" cy="3451905"/>
          </a:xfrm>
          <a:prstGeom prst="ellipse">
            <a:avLst/>
          </a:prstGeom>
          <a:solidFill>
            <a:schemeClr val="accent5">
              <a:lumMod val="20000"/>
              <a:lumOff val="80000"/>
            </a:schemeClr>
          </a:solidFill>
          <a:ln w="38100">
            <a:solidFill>
              <a:schemeClr val="accent5"/>
            </a:solidFill>
          </a:ln>
        </p:spPr>
        <p:txBody>
          <a:bodyPr>
            <a:normAutofit/>
          </a:bodyPr>
          <a:lstStyle>
            <a:lvl1pPr>
              <a:defRPr sz="900"/>
            </a:lvl1pPr>
          </a:lstStyle>
          <a:p>
            <a:r>
              <a:rPr kumimoji="1" lang="en-US" altLang="ja-JP" dirty="0"/>
              <a:t>Add an image</a:t>
            </a:r>
            <a:endParaRPr kumimoji="1" lang="ja-JP" altLang="en-US" dirty="0"/>
          </a:p>
        </p:txBody>
      </p:sp>
      <p:sp>
        <p:nvSpPr>
          <p:cNvPr id="8" name="タイトル プレースホルダー 1"/>
          <p:cNvSpPr>
            <a:spLocks noGrp="1"/>
          </p:cNvSpPr>
          <p:nvPr>
            <p:ph type="title" hasCustomPrompt="1"/>
          </p:nvPr>
        </p:nvSpPr>
        <p:spPr>
          <a:xfrm>
            <a:off x="4571682" y="1240969"/>
            <a:ext cx="4370048" cy="762004"/>
          </a:xfrm>
          <a:prstGeom prst="rect">
            <a:avLst/>
          </a:prstGeom>
        </p:spPr>
        <p:txBody>
          <a:bodyPr vert="horz" lIns="163275" tIns="81638" rIns="163275" bIns="81638" rtlCol="0" anchor="b">
            <a:noAutofit/>
          </a:bodyPr>
          <a:lstStyle>
            <a:lvl1pPr>
              <a:defRPr sz="4000" baseline="0">
                <a:solidFill>
                  <a:schemeClr val="bg1"/>
                </a:solidFill>
              </a:defRPr>
            </a:lvl1pPr>
          </a:lstStyle>
          <a:p>
            <a:r>
              <a:rPr kumimoji="1" lang="en-US" altLang="ja-JP" dirty="0"/>
              <a:t>Title goes here</a:t>
            </a:r>
            <a:endParaRPr kumimoji="1" lang="ja-JP" altLang="en-US" dirty="0"/>
          </a:p>
        </p:txBody>
      </p:sp>
      <p:sp>
        <p:nvSpPr>
          <p:cNvPr id="9" name="円/楕円 8"/>
          <p:cNvSpPr/>
          <p:nvPr userDrawn="1"/>
        </p:nvSpPr>
        <p:spPr>
          <a:xfrm>
            <a:off x="4571682" y="2103202"/>
            <a:ext cx="591829" cy="591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 name="図プレースホルダー 12"/>
          <p:cNvSpPr>
            <a:spLocks noGrp="1"/>
          </p:cNvSpPr>
          <p:nvPr>
            <p:ph type="pic" sz="quarter" idx="20" hasCustomPrompt="1"/>
          </p:nvPr>
        </p:nvSpPr>
        <p:spPr>
          <a:xfrm>
            <a:off x="4729497" y="2261001"/>
            <a:ext cx="276199" cy="276171"/>
          </a:xfrm>
        </p:spPr>
        <p:txBody>
          <a:bodyPr>
            <a:normAutofit/>
          </a:bodyPr>
          <a:lstStyle>
            <a:lvl1pPr>
              <a:defRPr sz="800"/>
            </a:lvl1pPr>
          </a:lstStyle>
          <a:p>
            <a:r>
              <a:rPr kumimoji="1" lang="en-US" altLang="ja-JP" dirty="0"/>
              <a:t> </a:t>
            </a:r>
            <a:endParaRPr kumimoji="1" lang="ja-JP" altLang="en-US" dirty="0"/>
          </a:p>
        </p:txBody>
      </p:sp>
      <p:sp>
        <p:nvSpPr>
          <p:cNvPr id="11" name="テキスト プレースホルダー 6"/>
          <p:cNvSpPr>
            <a:spLocks noGrp="1"/>
          </p:cNvSpPr>
          <p:nvPr>
            <p:ph type="body" sz="quarter" idx="24" hasCustomPrompt="1"/>
          </p:nvPr>
        </p:nvSpPr>
        <p:spPr>
          <a:xfrm>
            <a:off x="5232945" y="2103203"/>
            <a:ext cx="3708786" cy="591767"/>
          </a:xfrm>
        </p:spPr>
        <p:txBody>
          <a:bodyPr anchor="ctr">
            <a:noAutofit/>
          </a:bodyPr>
          <a:lstStyle>
            <a:lvl1pPr algn="l">
              <a:defRPr sz="1000" i="0" baseline="0">
                <a:solidFill>
                  <a:schemeClr val="bg1"/>
                </a:solidFill>
                <a:latin typeface="+mn-lt"/>
              </a:defRPr>
            </a:lvl1pPr>
          </a:lstStyle>
          <a:p>
            <a:pPr lvl="0"/>
            <a:r>
              <a:rPr kumimoji="1" lang="en-US" altLang="ja-JP" dirty="0"/>
              <a:t>Text goes here</a:t>
            </a:r>
            <a:endParaRPr kumimoji="1" lang="ja-JP" altLang="en-US" dirty="0"/>
          </a:p>
        </p:txBody>
      </p:sp>
      <p:sp>
        <p:nvSpPr>
          <p:cNvPr id="13" name="図プレースホルダー 12"/>
          <p:cNvSpPr>
            <a:spLocks noGrp="1"/>
          </p:cNvSpPr>
          <p:nvPr>
            <p:ph type="pic" sz="quarter" idx="25" hasCustomPrompt="1"/>
          </p:nvPr>
        </p:nvSpPr>
        <p:spPr>
          <a:xfrm>
            <a:off x="4729497" y="3204430"/>
            <a:ext cx="276199" cy="276171"/>
          </a:xfrm>
        </p:spPr>
        <p:txBody>
          <a:bodyPr>
            <a:normAutofit/>
          </a:bodyPr>
          <a:lstStyle>
            <a:lvl1pPr>
              <a:defRPr sz="800"/>
            </a:lvl1pPr>
          </a:lstStyle>
          <a:p>
            <a:r>
              <a:rPr kumimoji="1" lang="en-US" altLang="ja-JP" dirty="0"/>
              <a:t> </a:t>
            </a:r>
            <a:endParaRPr kumimoji="1" lang="ja-JP" altLang="en-US" dirty="0"/>
          </a:p>
        </p:txBody>
      </p:sp>
      <p:sp>
        <p:nvSpPr>
          <p:cNvPr id="14" name="テキスト プレースホルダー 6"/>
          <p:cNvSpPr>
            <a:spLocks noGrp="1"/>
          </p:cNvSpPr>
          <p:nvPr>
            <p:ph type="body" sz="quarter" idx="26" hasCustomPrompt="1"/>
          </p:nvPr>
        </p:nvSpPr>
        <p:spPr>
          <a:xfrm>
            <a:off x="5011579" y="3199032"/>
            <a:ext cx="1752782" cy="295284"/>
          </a:xfrm>
        </p:spPr>
        <p:txBody>
          <a:bodyPr anchor="ctr">
            <a:noAutofit/>
          </a:bodyPr>
          <a:lstStyle>
            <a:lvl1pPr algn="l">
              <a:defRPr sz="900" i="0" baseline="0">
                <a:solidFill>
                  <a:schemeClr val="bg1"/>
                </a:solidFill>
                <a:latin typeface="+mn-lt"/>
              </a:defRPr>
            </a:lvl1pPr>
          </a:lstStyle>
          <a:p>
            <a:pPr lvl="0"/>
            <a:r>
              <a:rPr kumimoji="1" lang="en-US" altLang="ja-JP" dirty="0"/>
              <a:t>Text goes here</a:t>
            </a:r>
            <a:endParaRPr kumimoji="1" lang="ja-JP" altLang="en-US" dirty="0"/>
          </a:p>
        </p:txBody>
      </p:sp>
      <p:sp>
        <p:nvSpPr>
          <p:cNvPr id="17" name="図プレースホルダー 12"/>
          <p:cNvSpPr>
            <a:spLocks noGrp="1"/>
          </p:cNvSpPr>
          <p:nvPr>
            <p:ph type="pic" sz="quarter" idx="27" hasCustomPrompt="1"/>
          </p:nvPr>
        </p:nvSpPr>
        <p:spPr>
          <a:xfrm>
            <a:off x="6888722" y="3204430"/>
            <a:ext cx="276199" cy="276171"/>
          </a:xfrm>
        </p:spPr>
        <p:txBody>
          <a:bodyPr>
            <a:normAutofit/>
          </a:bodyPr>
          <a:lstStyle>
            <a:lvl1pPr>
              <a:defRPr sz="800"/>
            </a:lvl1pPr>
          </a:lstStyle>
          <a:p>
            <a:r>
              <a:rPr kumimoji="1" lang="en-US" altLang="ja-JP" dirty="0"/>
              <a:t> </a:t>
            </a:r>
            <a:endParaRPr kumimoji="1" lang="ja-JP" altLang="en-US" dirty="0"/>
          </a:p>
        </p:txBody>
      </p:sp>
      <p:sp>
        <p:nvSpPr>
          <p:cNvPr id="18" name="テキスト プレースホルダー 6"/>
          <p:cNvSpPr>
            <a:spLocks noGrp="1"/>
          </p:cNvSpPr>
          <p:nvPr>
            <p:ph type="body" sz="quarter" idx="28" hasCustomPrompt="1"/>
          </p:nvPr>
        </p:nvSpPr>
        <p:spPr>
          <a:xfrm>
            <a:off x="7170804" y="3199032"/>
            <a:ext cx="1752782" cy="295284"/>
          </a:xfrm>
        </p:spPr>
        <p:txBody>
          <a:bodyPr anchor="ctr">
            <a:noAutofit/>
          </a:bodyPr>
          <a:lstStyle>
            <a:lvl1pPr algn="l">
              <a:defRPr sz="900" i="0" baseline="0">
                <a:solidFill>
                  <a:schemeClr val="bg1"/>
                </a:solidFill>
                <a:latin typeface="+mn-lt"/>
              </a:defRPr>
            </a:lvl1pPr>
          </a:lstStyle>
          <a:p>
            <a:pPr lvl="0"/>
            <a:r>
              <a:rPr kumimoji="1" lang="en-US" altLang="ja-JP" dirty="0"/>
              <a:t>Text goes here</a:t>
            </a:r>
            <a:endParaRPr kumimoji="1" lang="ja-JP" altLang="en-US" dirty="0"/>
          </a:p>
        </p:txBody>
      </p:sp>
      <p:sp>
        <p:nvSpPr>
          <p:cNvPr id="19" name="図プレースホルダー 12"/>
          <p:cNvSpPr>
            <a:spLocks noGrp="1"/>
          </p:cNvSpPr>
          <p:nvPr>
            <p:ph type="pic" sz="quarter" idx="29" hasCustomPrompt="1"/>
          </p:nvPr>
        </p:nvSpPr>
        <p:spPr>
          <a:xfrm>
            <a:off x="4729497" y="3636230"/>
            <a:ext cx="276199" cy="276171"/>
          </a:xfrm>
        </p:spPr>
        <p:txBody>
          <a:bodyPr>
            <a:normAutofit/>
          </a:bodyPr>
          <a:lstStyle>
            <a:lvl1pPr>
              <a:defRPr sz="800"/>
            </a:lvl1pPr>
          </a:lstStyle>
          <a:p>
            <a:r>
              <a:rPr kumimoji="1" lang="en-US" altLang="ja-JP" dirty="0"/>
              <a:t> </a:t>
            </a:r>
            <a:endParaRPr kumimoji="1" lang="ja-JP" altLang="en-US" dirty="0"/>
          </a:p>
        </p:txBody>
      </p:sp>
      <p:sp>
        <p:nvSpPr>
          <p:cNvPr id="20" name="テキスト プレースホルダー 6"/>
          <p:cNvSpPr>
            <a:spLocks noGrp="1"/>
          </p:cNvSpPr>
          <p:nvPr>
            <p:ph type="body" sz="quarter" idx="30" hasCustomPrompt="1"/>
          </p:nvPr>
        </p:nvSpPr>
        <p:spPr>
          <a:xfrm>
            <a:off x="5011579" y="3630832"/>
            <a:ext cx="1752782" cy="295284"/>
          </a:xfrm>
        </p:spPr>
        <p:txBody>
          <a:bodyPr anchor="ctr">
            <a:noAutofit/>
          </a:bodyPr>
          <a:lstStyle>
            <a:lvl1pPr algn="l">
              <a:defRPr sz="900" i="0" baseline="0">
                <a:solidFill>
                  <a:schemeClr val="bg1"/>
                </a:solidFill>
                <a:latin typeface="+mn-lt"/>
              </a:defRPr>
            </a:lvl1pPr>
          </a:lstStyle>
          <a:p>
            <a:pPr lvl="0"/>
            <a:r>
              <a:rPr kumimoji="1" lang="en-US" altLang="ja-JP" dirty="0"/>
              <a:t>Text goes here</a:t>
            </a:r>
            <a:endParaRPr kumimoji="1" lang="ja-JP" altLang="en-US" dirty="0"/>
          </a:p>
        </p:txBody>
      </p:sp>
      <p:sp>
        <p:nvSpPr>
          <p:cNvPr id="21" name="図プレースホルダー 12"/>
          <p:cNvSpPr>
            <a:spLocks noGrp="1"/>
          </p:cNvSpPr>
          <p:nvPr>
            <p:ph type="pic" sz="quarter" idx="31" hasCustomPrompt="1"/>
          </p:nvPr>
        </p:nvSpPr>
        <p:spPr>
          <a:xfrm>
            <a:off x="6888722" y="3636230"/>
            <a:ext cx="276199" cy="276171"/>
          </a:xfrm>
        </p:spPr>
        <p:txBody>
          <a:bodyPr>
            <a:normAutofit/>
          </a:bodyPr>
          <a:lstStyle>
            <a:lvl1pPr>
              <a:defRPr sz="800"/>
            </a:lvl1pPr>
          </a:lstStyle>
          <a:p>
            <a:r>
              <a:rPr kumimoji="1" lang="en-US" altLang="ja-JP" dirty="0"/>
              <a:t> </a:t>
            </a:r>
            <a:endParaRPr kumimoji="1" lang="ja-JP" altLang="en-US" dirty="0"/>
          </a:p>
        </p:txBody>
      </p:sp>
      <p:sp>
        <p:nvSpPr>
          <p:cNvPr id="22" name="テキスト プレースホルダー 6"/>
          <p:cNvSpPr>
            <a:spLocks noGrp="1"/>
          </p:cNvSpPr>
          <p:nvPr>
            <p:ph type="body" sz="quarter" idx="32" hasCustomPrompt="1"/>
          </p:nvPr>
        </p:nvSpPr>
        <p:spPr>
          <a:xfrm>
            <a:off x="7170804" y="3630832"/>
            <a:ext cx="1752782" cy="295284"/>
          </a:xfrm>
        </p:spPr>
        <p:txBody>
          <a:bodyPr anchor="ctr">
            <a:noAutofit/>
          </a:bodyPr>
          <a:lstStyle>
            <a:lvl1pPr algn="l">
              <a:defRPr sz="900" i="0" baseline="0">
                <a:solidFill>
                  <a:schemeClr val="bg1"/>
                </a:solidFill>
                <a:latin typeface="+mn-lt"/>
              </a:defRPr>
            </a:lvl1pPr>
          </a:lstStyle>
          <a:p>
            <a:pPr lvl="0"/>
            <a:r>
              <a:rPr kumimoji="1" lang="en-US" altLang="ja-JP" dirty="0"/>
              <a:t>Text goes here</a:t>
            </a:r>
            <a:endParaRPr kumimoji="1" lang="ja-JP" altLang="en-US" dirty="0"/>
          </a:p>
        </p:txBody>
      </p:sp>
      <p:sp>
        <p:nvSpPr>
          <p:cNvPr id="26" name="円/楕円 25"/>
          <p:cNvSpPr/>
          <p:nvPr userDrawn="1"/>
        </p:nvSpPr>
        <p:spPr>
          <a:xfrm>
            <a:off x="4526701" y="869019"/>
            <a:ext cx="252213" cy="252187"/>
          </a:xfrm>
          <a:prstGeom prst="ellips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2" presetClass="entr" presetSubtype="1" decel="100000" fill="hold" grpId="0" nodeType="withEffect">
                                  <p:stCondLst>
                                    <p:cond delay="1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10" presetClass="entr" presetSubtype="0" fill="hold" grpId="1" nodeType="withEffect">
                                  <p:stCondLst>
                                    <p:cond delay="10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par>
                                <p:cTn id="19" presetID="2" presetClass="entr" presetSubtype="1" decel="100000" fill="hold" grpId="0"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1000" fill="hold"/>
                                        <p:tgtEl>
                                          <p:spTgt spid="6"/>
                                        </p:tgtEl>
                                        <p:attrNameLst>
                                          <p:attrName>ppt_x</p:attrName>
                                        </p:attrNameLst>
                                      </p:cBhvr>
                                      <p:tavLst>
                                        <p:tav tm="0">
                                          <p:val>
                                            <p:strVal val="#ppt_x"/>
                                          </p:val>
                                        </p:tav>
                                        <p:tav tm="100000">
                                          <p:val>
                                            <p:strVal val="#ppt_x"/>
                                          </p:val>
                                        </p:tav>
                                      </p:tavLst>
                                    </p:anim>
                                    <p:anim calcmode="lin" valueType="num">
                                      <p:cBhvr additive="base">
                                        <p:cTn id="22" dur="1000" fill="hold"/>
                                        <p:tgtEl>
                                          <p:spTgt spid="6"/>
                                        </p:tgtEl>
                                        <p:attrNameLst>
                                          <p:attrName>ppt_y</p:attrName>
                                        </p:attrNameLst>
                                      </p:cBhvr>
                                      <p:tavLst>
                                        <p:tav tm="0">
                                          <p:val>
                                            <p:strVal val="0-#ppt_h/2"/>
                                          </p:val>
                                        </p:tav>
                                        <p:tav tm="100000">
                                          <p:val>
                                            <p:strVal val="#ppt_y"/>
                                          </p:val>
                                        </p:tav>
                                      </p:tavLst>
                                    </p:anim>
                                  </p:childTnLst>
                                </p:cTn>
                              </p:par>
                              <p:par>
                                <p:cTn id="23" presetID="10" presetClass="entr" presetSubtype="0" fill="hold" grpId="1" nodeType="withEffect">
                                  <p:stCondLst>
                                    <p:cond delay="2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3" decel="100000" fill="hold" grpId="0" nodeType="withEffect">
                                  <p:stCondLst>
                                    <p:cond delay="0"/>
                                  </p:stCondLst>
                                  <p:iterate type="lt">
                                    <p:tmPct val="10000"/>
                                  </p:iterate>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1+#ppt_w/2"/>
                                          </p:val>
                                        </p:tav>
                                        <p:tav tm="100000">
                                          <p:val>
                                            <p:strVal val="#ppt_x"/>
                                          </p:val>
                                        </p:tav>
                                      </p:tavLst>
                                    </p:anim>
                                    <p:anim calcmode="lin" valueType="num">
                                      <p:cBhvr additive="base">
                                        <p:cTn id="29" dur="1000" fill="hold"/>
                                        <p:tgtEl>
                                          <p:spTgt spid="8"/>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ppt_x"/>
                                          </p:val>
                                        </p:tav>
                                        <p:tav tm="100000">
                                          <p:val>
                                            <p:strVal val="#ppt_x"/>
                                          </p:val>
                                        </p:tav>
                                      </p:tavLst>
                                    </p:anim>
                                    <p:anim calcmode="lin" valueType="num">
                                      <p:cBhvr additive="base">
                                        <p:cTn id="33" dur="750" fill="hold"/>
                                        <p:tgtEl>
                                          <p:spTgt spid="9"/>
                                        </p:tgtEl>
                                        <p:attrNameLst>
                                          <p:attrName>ppt_y</p:attrName>
                                        </p:attrNameLst>
                                      </p:cBhvr>
                                      <p:tavLst>
                                        <p:tav tm="0">
                                          <p:val>
                                            <p:strVal val="0-#ppt_h/2"/>
                                          </p:val>
                                        </p:tav>
                                        <p:tav tm="100000">
                                          <p:val>
                                            <p:strVal val="#ppt_y"/>
                                          </p:val>
                                        </p:tav>
                                      </p:tavLst>
                                    </p:anim>
                                  </p:childTnLst>
                                </p:cTn>
                              </p:par>
                              <p:par>
                                <p:cTn id="34" presetID="2" presetClass="entr" presetSubtype="1" decel="10000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750" fill="hold"/>
                                        <p:tgtEl>
                                          <p:spTgt spid="10"/>
                                        </p:tgtEl>
                                        <p:attrNameLst>
                                          <p:attrName>ppt_x</p:attrName>
                                        </p:attrNameLst>
                                      </p:cBhvr>
                                      <p:tavLst>
                                        <p:tav tm="0">
                                          <p:val>
                                            <p:strVal val="#ppt_x"/>
                                          </p:val>
                                        </p:tav>
                                        <p:tav tm="100000">
                                          <p:val>
                                            <p:strVal val="#ppt_x"/>
                                          </p:val>
                                        </p:tav>
                                      </p:tavLst>
                                    </p:anim>
                                    <p:anim calcmode="lin" valueType="num">
                                      <p:cBhvr additive="base">
                                        <p:cTn id="37" dur="750" fill="hold"/>
                                        <p:tgtEl>
                                          <p:spTgt spid="10"/>
                                        </p:tgtEl>
                                        <p:attrNameLst>
                                          <p:attrName>ppt_y</p:attrName>
                                        </p:attrNameLst>
                                      </p:cBhvr>
                                      <p:tavLst>
                                        <p:tav tm="0">
                                          <p:val>
                                            <p:strVal val="0-#ppt_h/2"/>
                                          </p:val>
                                        </p:tav>
                                        <p:tav tm="100000">
                                          <p:val>
                                            <p:strVal val="#ppt_y"/>
                                          </p:val>
                                        </p:tav>
                                      </p:tavLst>
                                    </p:anim>
                                  </p:childTnLst>
                                </p:cTn>
                              </p:par>
                              <p:par>
                                <p:cTn id="38" presetID="45" presetClass="entr" presetSubtype="0" fill="hold" grpId="1"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ppt_w</p:attrName>
                                        </p:attrNameLst>
                                      </p:cBhvr>
                                      <p:tavLst>
                                        <p:tav tm="0" fmla="#ppt_w*sin(2.5*pi*$)">
                                          <p:val>
                                            <p:fltVal val="0"/>
                                          </p:val>
                                        </p:tav>
                                        <p:tav tm="100000">
                                          <p:val>
                                            <p:fltVal val="1"/>
                                          </p:val>
                                        </p:tav>
                                      </p:tavLst>
                                    </p:anim>
                                    <p:anim calcmode="lin" valueType="num">
                                      <p:cBhvr>
                                        <p:cTn id="42" dur="7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grpId="1"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750"/>
                                        <p:tgtEl>
                                          <p:spTgt spid="10"/>
                                        </p:tgtEl>
                                      </p:cBhvr>
                                    </p:animEffect>
                                    <p:anim calcmode="lin" valueType="num">
                                      <p:cBhvr>
                                        <p:cTn id="46" dur="750" fill="hold"/>
                                        <p:tgtEl>
                                          <p:spTgt spid="10"/>
                                        </p:tgtEl>
                                        <p:attrNameLst>
                                          <p:attrName>ppt_w</p:attrName>
                                        </p:attrNameLst>
                                      </p:cBhvr>
                                      <p:tavLst>
                                        <p:tav tm="0" fmla="#ppt_w*sin(2.5*pi*$)">
                                          <p:val>
                                            <p:fltVal val="0"/>
                                          </p:val>
                                        </p:tav>
                                        <p:tav tm="100000">
                                          <p:val>
                                            <p:fltVal val="1"/>
                                          </p:val>
                                        </p:tav>
                                      </p:tavLst>
                                    </p:anim>
                                    <p:anim calcmode="lin" valueType="num">
                                      <p:cBhvr>
                                        <p:cTn id="47" dur="750" fill="hold"/>
                                        <p:tgtEl>
                                          <p:spTgt spid="10"/>
                                        </p:tgtEl>
                                        <p:attrNameLst>
                                          <p:attrName>ppt_h</p:attrName>
                                        </p:attrNameLst>
                                      </p:cBhvr>
                                      <p:tavLst>
                                        <p:tav tm="0">
                                          <p:val>
                                            <p:strVal val="#ppt_h"/>
                                          </p:val>
                                        </p:tav>
                                        <p:tav tm="100000">
                                          <p:val>
                                            <p:strVal val="#ppt_h"/>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par>
                                <p:cTn id="52" presetID="22" presetClass="entr" presetSubtype="2" fill="hold" grpId="0" nodeType="withEffect">
                                  <p:stCondLst>
                                    <p:cond delay="25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par>
                                <p:cTn id="55" presetID="2" presetClass="entr" presetSubtype="6" decel="10000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1+#ppt_w/2"/>
                                          </p:val>
                                        </p:tav>
                                        <p:tav tm="100000">
                                          <p:val>
                                            <p:strVal val="#ppt_x"/>
                                          </p:val>
                                        </p:tav>
                                      </p:tavLst>
                                    </p:anim>
                                    <p:anim calcmode="lin" valueType="num">
                                      <p:cBhvr additive="base">
                                        <p:cTn id="58" dur="1000" fill="hold"/>
                                        <p:tgtEl>
                                          <p:spTgt spid="13"/>
                                        </p:tgtEl>
                                        <p:attrNameLst>
                                          <p:attrName>ppt_y</p:attrName>
                                        </p:attrNameLst>
                                      </p:cBhvr>
                                      <p:tavLst>
                                        <p:tav tm="0">
                                          <p:val>
                                            <p:strVal val="1+#ppt_h/2"/>
                                          </p:val>
                                        </p:tav>
                                        <p:tav tm="100000">
                                          <p:val>
                                            <p:strVal val="#ppt_y"/>
                                          </p:val>
                                        </p:tav>
                                      </p:tavLst>
                                    </p:anim>
                                  </p:childTnLst>
                                </p:cTn>
                              </p:par>
                              <p:par>
                                <p:cTn id="59" presetID="45" presetClass="entr" presetSubtype="0" fill="hold" grpId="1"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ppt_w</p:attrName>
                                        </p:attrNameLst>
                                      </p:cBhvr>
                                      <p:tavLst>
                                        <p:tav tm="0" fmla="#ppt_w*sin(2.5*pi*$)">
                                          <p:val>
                                            <p:fltVal val="0"/>
                                          </p:val>
                                        </p:tav>
                                        <p:tav tm="100000">
                                          <p:val>
                                            <p:fltVal val="1"/>
                                          </p:val>
                                        </p:tav>
                                      </p:tavLst>
                                    </p:anim>
                                    <p:anim calcmode="lin" valueType="num">
                                      <p:cBhvr>
                                        <p:cTn id="63" dur="1000" fill="hold"/>
                                        <p:tgtEl>
                                          <p:spTgt spid="13"/>
                                        </p:tgtEl>
                                        <p:attrNameLst>
                                          <p:attrName>ppt_h</p:attrName>
                                        </p:attrNameLst>
                                      </p:cBhvr>
                                      <p:tavLst>
                                        <p:tav tm="0">
                                          <p:val>
                                            <p:strVal val="#ppt_h"/>
                                          </p:val>
                                        </p:tav>
                                        <p:tav tm="100000">
                                          <p:val>
                                            <p:strVal val="#ppt_h"/>
                                          </p:val>
                                        </p:tav>
                                      </p:tavLst>
                                    </p:anim>
                                  </p:childTnLst>
                                </p:cTn>
                              </p:par>
                              <p:par>
                                <p:cTn id="64" presetID="2" presetClass="entr" presetSubtype="6" decel="100000" fill="hold" grpId="0" nodeType="with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additive="base">
                                        <p:cTn id="6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67" dur="1000" fill="hold"/>
                                        <p:tgtEl>
                                          <p:spTgt spid="1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6" decel="10000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1+#ppt_w/2"/>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45" presetClass="entr"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1000"/>
                                        <p:tgtEl>
                                          <p:spTgt spid="17"/>
                                        </p:tgtEl>
                                      </p:cBhvr>
                                    </p:animEffect>
                                    <p:anim calcmode="lin" valueType="num">
                                      <p:cBhvr>
                                        <p:cTn id="75" dur="1000" fill="hold"/>
                                        <p:tgtEl>
                                          <p:spTgt spid="17"/>
                                        </p:tgtEl>
                                        <p:attrNameLst>
                                          <p:attrName>ppt_w</p:attrName>
                                        </p:attrNameLst>
                                      </p:cBhvr>
                                      <p:tavLst>
                                        <p:tav tm="0" fmla="#ppt_w*sin(2.5*pi*$)">
                                          <p:val>
                                            <p:fltVal val="0"/>
                                          </p:val>
                                        </p:tav>
                                        <p:tav tm="100000">
                                          <p:val>
                                            <p:fltVal val="1"/>
                                          </p:val>
                                        </p:tav>
                                      </p:tavLst>
                                    </p:anim>
                                    <p:anim calcmode="lin" valueType="num">
                                      <p:cBhvr>
                                        <p:cTn id="76" dur="1000" fill="hold"/>
                                        <p:tgtEl>
                                          <p:spTgt spid="17"/>
                                        </p:tgtEl>
                                        <p:attrNameLst>
                                          <p:attrName>ppt_h</p:attrName>
                                        </p:attrNameLst>
                                      </p:cBhvr>
                                      <p:tavLst>
                                        <p:tav tm="0">
                                          <p:val>
                                            <p:strVal val="#ppt_h"/>
                                          </p:val>
                                        </p:tav>
                                        <p:tav tm="100000">
                                          <p:val>
                                            <p:strVal val="#ppt_h"/>
                                          </p:val>
                                        </p:tav>
                                      </p:tavLst>
                                    </p:anim>
                                  </p:childTnLst>
                                </p:cTn>
                              </p:par>
                              <p:par>
                                <p:cTn id="77" presetID="2" presetClass="entr" presetSubtype="6" decel="100000" fill="hold" grpId="0" nodeType="withEffect">
                                  <p:stCondLst>
                                    <p:cond delay="0"/>
                                  </p:st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10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18">
                                            <p:txEl>
                                              <p:pRg st="0" end="0"/>
                                            </p:txEl>
                                          </p:spTgt>
                                        </p:tgtEl>
                                        <p:attrNameLst>
                                          <p:attrName>ppt_y</p:attrName>
                                        </p:attrNameLst>
                                      </p:cBhvr>
                                      <p:tavLst>
                                        <p:tav tm="0">
                                          <p:val>
                                            <p:strVal val="1+#ppt_h/2"/>
                                          </p:val>
                                        </p:tav>
                                        <p:tav tm="100000">
                                          <p:val>
                                            <p:strVal val="#ppt_y"/>
                                          </p:val>
                                        </p:tav>
                                      </p:tavLst>
                                    </p:anim>
                                  </p:childTnLst>
                                </p:cTn>
                              </p:par>
                              <p:par>
                                <p:cTn id="81" presetID="2" presetClass="entr" presetSubtype="6" decel="10000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1000" fill="hold"/>
                                        <p:tgtEl>
                                          <p:spTgt spid="19"/>
                                        </p:tgtEl>
                                        <p:attrNameLst>
                                          <p:attrName>ppt_x</p:attrName>
                                        </p:attrNameLst>
                                      </p:cBhvr>
                                      <p:tavLst>
                                        <p:tav tm="0">
                                          <p:val>
                                            <p:strVal val="1+#ppt_w/2"/>
                                          </p:val>
                                        </p:tav>
                                        <p:tav tm="100000">
                                          <p:val>
                                            <p:strVal val="#ppt_x"/>
                                          </p:val>
                                        </p:tav>
                                      </p:tavLst>
                                    </p:anim>
                                    <p:anim calcmode="lin" valueType="num">
                                      <p:cBhvr additive="base">
                                        <p:cTn id="84" dur="1000" fill="hold"/>
                                        <p:tgtEl>
                                          <p:spTgt spid="19"/>
                                        </p:tgtEl>
                                        <p:attrNameLst>
                                          <p:attrName>ppt_y</p:attrName>
                                        </p:attrNameLst>
                                      </p:cBhvr>
                                      <p:tavLst>
                                        <p:tav tm="0">
                                          <p:val>
                                            <p:strVal val="1+#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ppt_w</p:attrName>
                                        </p:attrNameLst>
                                      </p:cBhvr>
                                      <p:tavLst>
                                        <p:tav tm="0" fmla="#ppt_w*sin(2.5*pi*$)">
                                          <p:val>
                                            <p:fltVal val="0"/>
                                          </p:val>
                                        </p:tav>
                                        <p:tav tm="100000">
                                          <p:val>
                                            <p:fltVal val="1"/>
                                          </p:val>
                                        </p:tav>
                                      </p:tavLst>
                                    </p:anim>
                                    <p:anim calcmode="lin" valueType="num">
                                      <p:cBhvr>
                                        <p:cTn id="89" dur="1000" fill="hold"/>
                                        <p:tgtEl>
                                          <p:spTgt spid="19"/>
                                        </p:tgtEl>
                                        <p:attrNameLst>
                                          <p:attrName>ppt_h</p:attrName>
                                        </p:attrNameLst>
                                      </p:cBhvr>
                                      <p:tavLst>
                                        <p:tav tm="0">
                                          <p:val>
                                            <p:strVal val="#ppt_h"/>
                                          </p:val>
                                        </p:tav>
                                        <p:tav tm="100000">
                                          <p:val>
                                            <p:strVal val="#ppt_h"/>
                                          </p:val>
                                        </p:tav>
                                      </p:tavLst>
                                    </p:anim>
                                  </p:childTnLst>
                                </p:cTn>
                              </p:par>
                              <p:par>
                                <p:cTn id="90" presetID="2" presetClass="entr" presetSubtype="6" decel="100000" fill="hold" grpId="0" nodeType="withEffect">
                                  <p:stCondLst>
                                    <p:cond delay="0"/>
                                  </p:stCondLst>
                                  <p:childTnLst>
                                    <p:set>
                                      <p:cBhvr>
                                        <p:cTn id="91" dur="1" fill="hold">
                                          <p:stCondLst>
                                            <p:cond delay="0"/>
                                          </p:stCondLst>
                                        </p:cTn>
                                        <p:tgtEl>
                                          <p:spTgt spid="20">
                                            <p:txEl>
                                              <p:pRg st="0" end="0"/>
                                            </p:txEl>
                                          </p:spTgt>
                                        </p:tgtEl>
                                        <p:attrNameLst>
                                          <p:attrName>style.visibility</p:attrName>
                                        </p:attrNameLst>
                                      </p:cBhvr>
                                      <p:to>
                                        <p:strVal val="visible"/>
                                      </p:to>
                                    </p:set>
                                    <p:anim calcmode="lin" valueType="num">
                                      <p:cBhvr additive="base">
                                        <p:cTn id="92"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93" dur="1000" fill="hold"/>
                                        <p:tgtEl>
                                          <p:spTgt spid="20">
                                            <p:txEl>
                                              <p:pRg st="0" end="0"/>
                                            </p:txEl>
                                          </p:spTgt>
                                        </p:tgtEl>
                                        <p:attrNameLst>
                                          <p:attrName>ppt_y</p:attrName>
                                        </p:attrNameLst>
                                      </p:cBhvr>
                                      <p:tavLst>
                                        <p:tav tm="0">
                                          <p:val>
                                            <p:strVal val="1+#ppt_h/2"/>
                                          </p:val>
                                        </p:tav>
                                        <p:tav tm="100000">
                                          <p:val>
                                            <p:strVal val="#ppt_y"/>
                                          </p:val>
                                        </p:tav>
                                      </p:tavLst>
                                    </p:anim>
                                  </p:childTnLst>
                                </p:cTn>
                              </p:par>
                              <p:par>
                                <p:cTn id="94" presetID="2" presetClass="entr" presetSubtype="6" decel="100000" fill="hold" grpId="0" nodeType="with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1000" fill="hold"/>
                                        <p:tgtEl>
                                          <p:spTgt spid="21"/>
                                        </p:tgtEl>
                                        <p:attrNameLst>
                                          <p:attrName>ppt_x</p:attrName>
                                        </p:attrNameLst>
                                      </p:cBhvr>
                                      <p:tavLst>
                                        <p:tav tm="0">
                                          <p:val>
                                            <p:strVal val="1+#ppt_w/2"/>
                                          </p:val>
                                        </p:tav>
                                        <p:tav tm="100000">
                                          <p:val>
                                            <p:strVal val="#ppt_x"/>
                                          </p:val>
                                        </p:tav>
                                      </p:tavLst>
                                    </p:anim>
                                    <p:anim calcmode="lin" valueType="num">
                                      <p:cBhvr additive="base">
                                        <p:cTn id="97" dur="1000" fill="hold"/>
                                        <p:tgtEl>
                                          <p:spTgt spid="21"/>
                                        </p:tgtEl>
                                        <p:attrNameLst>
                                          <p:attrName>ppt_y</p:attrName>
                                        </p:attrNameLst>
                                      </p:cBhvr>
                                      <p:tavLst>
                                        <p:tav tm="0">
                                          <p:val>
                                            <p:strVal val="1+#ppt_h/2"/>
                                          </p:val>
                                        </p:tav>
                                        <p:tav tm="100000">
                                          <p:val>
                                            <p:strVal val="#ppt_y"/>
                                          </p:val>
                                        </p:tav>
                                      </p:tavLst>
                                    </p:anim>
                                  </p:childTnLst>
                                </p:cTn>
                              </p:par>
                              <p:par>
                                <p:cTn id="98" presetID="45" presetClass="entr" presetSubtype="0" fill="hold" grpId="1"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ppt_w</p:attrName>
                                        </p:attrNameLst>
                                      </p:cBhvr>
                                      <p:tavLst>
                                        <p:tav tm="0" fmla="#ppt_w*sin(2.5*pi*$)">
                                          <p:val>
                                            <p:fltVal val="0"/>
                                          </p:val>
                                        </p:tav>
                                        <p:tav tm="100000">
                                          <p:val>
                                            <p:fltVal val="1"/>
                                          </p:val>
                                        </p:tav>
                                      </p:tavLst>
                                    </p:anim>
                                    <p:anim calcmode="lin" valueType="num">
                                      <p:cBhvr>
                                        <p:cTn id="102" dur="1000" fill="hold"/>
                                        <p:tgtEl>
                                          <p:spTgt spid="21"/>
                                        </p:tgtEl>
                                        <p:attrNameLst>
                                          <p:attrName>ppt_h</p:attrName>
                                        </p:attrNameLst>
                                      </p:cBhvr>
                                      <p:tavLst>
                                        <p:tav tm="0">
                                          <p:val>
                                            <p:strVal val="#ppt_h"/>
                                          </p:val>
                                        </p:tav>
                                        <p:tav tm="100000">
                                          <p:val>
                                            <p:strVal val="#ppt_h"/>
                                          </p:val>
                                        </p:tav>
                                      </p:tavLst>
                                    </p:anim>
                                  </p:childTnLst>
                                </p:cTn>
                              </p:par>
                              <p:par>
                                <p:cTn id="103" presetID="2" presetClass="entr" presetSubtype="6" decel="100000" fill="hold" grpId="0" nodeType="withEffect">
                                  <p:stCondLst>
                                    <p:cond delay="0"/>
                                  </p:stCondLst>
                                  <p:childTnLst>
                                    <p:set>
                                      <p:cBhvr>
                                        <p:cTn id="104" dur="1" fill="hold">
                                          <p:stCondLst>
                                            <p:cond delay="0"/>
                                          </p:stCondLst>
                                        </p:cTn>
                                        <p:tgtEl>
                                          <p:spTgt spid="22">
                                            <p:txEl>
                                              <p:pRg st="0" end="0"/>
                                            </p:txEl>
                                          </p:spTgt>
                                        </p:tgtEl>
                                        <p:attrNameLst>
                                          <p:attrName>style.visibility</p:attrName>
                                        </p:attrNameLst>
                                      </p:cBhvr>
                                      <p:to>
                                        <p:strVal val="visible"/>
                                      </p:to>
                                    </p:set>
                                    <p:anim calcmode="lin" valueType="num">
                                      <p:cBhvr additive="base">
                                        <p:cTn id="105"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06" dur="1000" fill="hold"/>
                                        <p:tgtEl>
                                          <p:spTgt spid="22">
                                            <p:txEl>
                                              <p:pRg st="0" end="0"/>
                                            </p:txEl>
                                          </p:spTgt>
                                        </p:tgtEl>
                                        <p:attrNameLst>
                                          <p:attrName>ppt_y</p:attrName>
                                        </p:attrNameLst>
                                      </p:cBhvr>
                                      <p:tavLst>
                                        <p:tav tm="0">
                                          <p:val>
                                            <p:strVal val="1+#ppt_h/2"/>
                                          </p:val>
                                        </p:tav>
                                        <p:tav tm="100000">
                                          <p:val>
                                            <p:strVal val="#ppt_y"/>
                                          </p:val>
                                        </p:tav>
                                      </p:tavLst>
                                    </p:anim>
                                  </p:childTnLst>
                                </p:cTn>
                              </p:par>
                              <p:par>
                                <p:cTn id="107" presetID="2" presetClass="entr" presetSubtype="12" decel="100000" fill="hold" grpId="0" nodeType="withEffect">
                                  <p:stCondLst>
                                    <p:cond delay="25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750" fill="hold"/>
                                        <p:tgtEl>
                                          <p:spTgt spid="24"/>
                                        </p:tgtEl>
                                        <p:attrNameLst>
                                          <p:attrName>ppt_x</p:attrName>
                                        </p:attrNameLst>
                                      </p:cBhvr>
                                      <p:tavLst>
                                        <p:tav tm="0">
                                          <p:val>
                                            <p:strVal val="0-#ppt_w/2"/>
                                          </p:val>
                                        </p:tav>
                                        <p:tav tm="100000">
                                          <p:val>
                                            <p:strVal val="#ppt_x"/>
                                          </p:val>
                                        </p:tav>
                                      </p:tavLst>
                                    </p:anim>
                                    <p:anim calcmode="lin" valueType="num">
                                      <p:cBhvr additive="base">
                                        <p:cTn id="110" dur="750" fill="hold"/>
                                        <p:tgtEl>
                                          <p:spTgt spid="24"/>
                                        </p:tgtEl>
                                        <p:attrNameLst>
                                          <p:attrName>ppt_y</p:attrName>
                                        </p:attrNameLst>
                                      </p:cBhvr>
                                      <p:tavLst>
                                        <p:tav tm="0">
                                          <p:val>
                                            <p:strVal val="1+#ppt_h/2"/>
                                          </p:val>
                                        </p:tav>
                                        <p:tav tm="100000">
                                          <p:val>
                                            <p:strVal val="#ppt_y"/>
                                          </p:val>
                                        </p:tav>
                                      </p:tavLst>
                                    </p:anim>
                                  </p:childTnLst>
                                </p:cTn>
                              </p:par>
                              <p:par>
                                <p:cTn id="111" presetID="45" presetClass="entr" presetSubtype="0" fill="hold" grpId="1" nodeType="withEffect">
                                  <p:stCondLst>
                                    <p:cond delay="25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ppt_w</p:attrName>
                                        </p:attrNameLst>
                                      </p:cBhvr>
                                      <p:tavLst>
                                        <p:tav tm="0" fmla="#ppt_w*sin(2.5*pi*$)">
                                          <p:val>
                                            <p:fltVal val="0"/>
                                          </p:val>
                                        </p:tav>
                                        <p:tav tm="100000">
                                          <p:val>
                                            <p:fltVal val="1"/>
                                          </p:val>
                                        </p:tav>
                                      </p:tavLst>
                                    </p:anim>
                                    <p:anim calcmode="lin" valueType="num">
                                      <p:cBhvr>
                                        <p:cTn id="115" dur="750" fill="hold"/>
                                        <p:tgtEl>
                                          <p:spTgt spid="24"/>
                                        </p:tgtEl>
                                        <p:attrNameLst>
                                          <p:attrName>ppt_h</p:attrName>
                                        </p:attrNameLst>
                                      </p:cBhvr>
                                      <p:tavLst>
                                        <p:tav tm="0">
                                          <p:val>
                                            <p:strVal val="#ppt_h"/>
                                          </p:val>
                                        </p:tav>
                                        <p:tav tm="100000">
                                          <p:val>
                                            <p:strVal val="#ppt_h"/>
                                          </p:val>
                                        </p:tav>
                                      </p:tavLst>
                                    </p:anim>
                                  </p:childTnLst>
                                </p:cTn>
                              </p:par>
                              <p:par>
                                <p:cTn id="116" presetID="2" presetClass="entr" presetSubtype="12" decel="100000" fill="hold" grpId="0" nodeType="withEffect">
                                  <p:stCondLst>
                                    <p:cond delay="250"/>
                                  </p:stCondLst>
                                  <p:childTnLst>
                                    <p:set>
                                      <p:cBhvr>
                                        <p:cTn id="117" dur="1" fill="hold">
                                          <p:stCondLst>
                                            <p:cond delay="0"/>
                                          </p:stCondLst>
                                        </p:cTn>
                                        <p:tgtEl>
                                          <p:spTgt spid="23"/>
                                        </p:tgtEl>
                                        <p:attrNameLst>
                                          <p:attrName>style.visibility</p:attrName>
                                        </p:attrNameLst>
                                      </p:cBhvr>
                                      <p:to>
                                        <p:strVal val="visible"/>
                                      </p:to>
                                    </p:set>
                                    <p:anim calcmode="lin" valueType="num">
                                      <p:cBhvr additive="base">
                                        <p:cTn id="118" dur="750" fill="hold"/>
                                        <p:tgtEl>
                                          <p:spTgt spid="23"/>
                                        </p:tgtEl>
                                        <p:attrNameLst>
                                          <p:attrName>ppt_x</p:attrName>
                                        </p:attrNameLst>
                                      </p:cBhvr>
                                      <p:tavLst>
                                        <p:tav tm="0">
                                          <p:val>
                                            <p:strVal val="0-#ppt_w/2"/>
                                          </p:val>
                                        </p:tav>
                                        <p:tav tm="100000">
                                          <p:val>
                                            <p:strVal val="#ppt_x"/>
                                          </p:val>
                                        </p:tav>
                                      </p:tavLst>
                                    </p:anim>
                                    <p:anim calcmode="lin" valueType="num">
                                      <p:cBhvr additive="base">
                                        <p:cTn id="119" dur="750" fill="hold"/>
                                        <p:tgtEl>
                                          <p:spTgt spid="23"/>
                                        </p:tgtEl>
                                        <p:attrNameLst>
                                          <p:attrName>ppt_y</p:attrName>
                                        </p:attrNameLst>
                                      </p:cBhvr>
                                      <p:tavLst>
                                        <p:tav tm="0">
                                          <p:val>
                                            <p:strVal val="1+#ppt_h/2"/>
                                          </p:val>
                                        </p:tav>
                                        <p:tav tm="100000">
                                          <p:val>
                                            <p:strVal val="#ppt_y"/>
                                          </p:val>
                                        </p:tav>
                                      </p:tavLst>
                                    </p:anim>
                                  </p:childTnLst>
                                </p:cTn>
                              </p:par>
                              <p:par>
                                <p:cTn id="120" presetID="45" presetClass="entr" presetSubtype="0" fill="hold" grpId="1" nodeType="withEffect">
                                  <p:stCondLst>
                                    <p:cond delay="25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750"/>
                                        <p:tgtEl>
                                          <p:spTgt spid="23"/>
                                        </p:tgtEl>
                                      </p:cBhvr>
                                    </p:animEffect>
                                    <p:anim calcmode="lin" valueType="num">
                                      <p:cBhvr>
                                        <p:cTn id="123" dur="750" fill="hold"/>
                                        <p:tgtEl>
                                          <p:spTgt spid="23"/>
                                        </p:tgtEl>
                                        <p:attrNameLst>
                                          <p:attrName>ppt_w</p:attrName>
                                        </p:attrNameLst>
                                      </p:cBhvr>
                                      <p:tavLst>
                                        <p:tav tm="0" fmla="#ppt_w*sin(2.5*pi*$)">
                                          <p:val>
                                            <p:fltVal val="0"/>
                                          </p:val>
                                        </p:tav>
                                        <p:tav tm="100000">
                                          <p:val>
                                            <p:fltVal val="1"/>
                                          </p:val>
                                        </p:tav>
                                      </p:tavLst>
                                    </p:anim>
                                    <p:anim calcmode="lin" valueType="num">
                                      <p:cBhvr>
                                        <p:cTn id="124" dur="750" fill="hold"/>
                                        <p:tgtEl>
                                          <p:spTgt spid="23"/>
                                        </p:tgtEl>
                                        <p:attrNameLst>
                                          <p:attrName>ppt_h</p:attrName>
                                        </p:attrNameLst>
                                      </p:cBhvr>
                                      <p:tavLst>
                                        <p:tav tm="0">
                                          <p:val>
                                            <p:strVal val="#ppt_h"/>
                                          </p:val>
                                        </p:tav>
                                        <p:tav tm="100000">
                                          <p:val>
                                            <p:strVal val="#ppt_h"/>
                                          </p:val>
                                        </p:tav>
                                      </p:tavLst>
                                    </p:anim>
                                  </p:childTnLst>
                                </p:cTn>
                              </p:par>
                              <p:par>
                                <p:cTn id="125" presetID="2" presetClass="entr" presetSubtype="3" decel="100000" fill="hold" grpId="0" nodeType="withEffect">
                                  <p:stCondLst>
                                    <p:cond delay="250"/>
                                  </p:stCondLst>
                                  <p:childTnLst>
                                    <p:set>
                                      <p:cBhvr>
                                        <p:cTn id="126" dur="1" fill="hold">
                                          <p:stCondLst>
                                            <p:cond delay="0"/>
                                          </p:stCondLst>
                                        </p:cTn>
                                        <p:tgtEl>
                                          <p:spTgt spid="26"/>
                                        </p:tgtEl>
                                        <p:attrNameLst>
                                          <p:attrName>style.visibility</p:attrName>
                                        </p:attrNameLst>
                                      </p:cBhvr>
                                      <p:to>
                                        <p:strVal val="visible"/>
                                      </p:to>
                                    </p:set>
                                    <p:anim calcmode="lin" valueType="num">
                                      <p:cBhvr additive="base">
                                        <p:cTn id="127" dur="750" fill="hold"/>
                                        <p:tgtEl>
                                          <p:spTgt spid="26"/>
                                        </p:tgtEl>
                                        <p:attrNameLst>
                                          <p:attrName>ppt_x</p:attrName>
                                        </p:attrNameLst>
                                      </p:cBhvr>
                                      <p:tavLst>
                                        <p:tav tm="0">
                                          <p:val>
                                            <p:strVal val="1+#ppt_w/2"/>
                                          </p:val>
                                        </p:tav>
                                        <p:tav tm="100000">
                                          <p:val>
                                            <p:strVal val="#ppt_x"/>
                                          </p:val>
                                        </p:tav>
                                      </p:tavLst>
                                    </p:anim>
                                    <p:anim calcmode="lin" valueType="num">
                                      <p:cBhvr additive="base">
                                        <p:cTn id="128" dur="750" fill="hold"/>
                                        <p:tgtEl>
                                          <p:spTgt spid="26"/>
                                        </p:tgtEl>
                                        <p:attrNameLst>
                                          <p:attrName>ppt_y</p:attrName>
                                        </p:attrNameLst>
                                      </p:cBhvr>
                                      <p:tavLst>
                                        <p:tav tm="0">
                                          <p:val>
                                            <p:strVal val="0-#ppt_h/2"/>
                                          </p:val>
                                        </p:tav>
                                        <p:tav tm="100000">
                                          <p:val>
                                            <p:strVal val="#ppt_y"/>
                                          </p:val>
                                        </p:tav>
                                      </p:tavLst>
                                    </p:anim>
                                  </p:childTnLst>
                                </p:cTn>
                              </p:par>
                              <p:par>
                                <p:cTn id="129" presetID="45" presetClass="entr" presetSubtype="0" fill="hold" grpId="1" nodeType="withEffect">
                                  <p:stCondLst>
                                    <p:cond delay="25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750"/>
                                        <p:tgtEl>
                                          <p:spTgt spid="26"/>
                                        </p:tgtEl>
                                      </p:cBhvr>
                                    </p:animEffect>
                                    <p:anim calcmode="lin" valueType="num">
                                      <p:cBhvr>
                                        <p:cTn id="132" dur="750" fill="hold"/>
                                        <p:tgtEl>
                                          <p:spTgt spid="26"/>
                                        </p:tgtEl>
                                        <p:attrNameLst>
                                          <p:attrName>ppt_w</p:attrName>
                                        </p:attrNameLst>
                                      </p:cBhvr>
                                      <p:tavLst>
                                        <p:tav tm="0" fmla="#ppt_w*sin(2.5*pi*$)">
                                          <p:val>
                                            <p:fltVal val="0"/>
                                          </p:val>
                                        </p:tav>
                                        <p:tav tm="100000">
                                          <p:val>
                                            <p:fltVal val="1"/>
                                          </p:val>
                                        </p:tav>
                                      </p:tavLst>
                                    </p:anim>
                                    <p:anim calcmode="lin" valueType="num">
                                      <p:cBhvr>
                                        <p:cTn id="133" dur="750" fill="hold"/>
                                        <p:tgtEl>
                                          <p:spTgt spid="26"/>
                                        </p:tgtEl>
                                        <p:attrNameLst>
                                          <p:attrName>ppt_h</p:attrName>
                                        </p:attrNameLst>
                                      </p:cBhvr>
                                      <p:tavLst>
                                        <p:tav tm="0">
                                          <p:val>
                                            <p:strVal val="#ppt_h"/>
                                          </p:val>
                                        </p:tav>
                                        <p:tav tm="100000">
                                          <p:val>
                                            <p:strVal val="#ppt_h"/>
                                          </p:val>
                                        </p:tav>
                                      </p:tavLst>
                                    </p:anim>
                                  </p:childTnLst>
                                </p:cTn>
                              </p:par>
                              <p:par>
                                <p:cTn id="134" presetID="2" presetClass="entr" presetSubtype="3" decel="100000" fill="hold" grpId="0" nodeType="withEffect">
                                  <p:stCondLst>
                                    <p:cond delay="250"/>
                                  </p:stCondLst>
                                  <p:childTnLst>
                                    <p:set>
                                      <p:cBhvr>
                                        <p:cTn id="135" dur="1" fill="hold">
                                          <p:stCondLst>
                                            <p:cond delay="0"/>
                                          </p:stCondLst>
                                        </p:cTn>
                                        <p:tgtEl>
                                          <p:spTgt spid="25"/>
                                        </p:tgtEl>
                                        <p:attrNameLst>
                                          <p:attrName>style.visibility</p:attrName>
                                        </p:attrNameLst>
                                      </p:cBhvr>
                                      <p:to>
                                        <p:strVal val="visible"/>
                                      </p:to>
                                    </p:set>
                                    <p:anim calcmode="lin" valueType="num">
                                      <p:cBhvr additive="base">
                                        <p:cTn id="136" dur="750" fill="hold"/>
                                        <p:tgtEl>
                                          <p:spTgt spid="25"/>
                                        </p:tgtEl>
                                        <p:attrNameLst>
                                          <p:attrName>ppt_x</p:attrName>
                                        </p:attrNameLst>
                                      </p:cBhvr>
                                      <p:tavLst>
                                        <p:tav tm="0">
                                          <p:val>
                                            <p:strVal val="1+#ppt_w/2"/>
                                          </p:val>
                                        </p:tav>
                                        <p:tav tm="100000">
                                          <p:val>
                                            <p:strVal val="#ppt_x"/>
                                          </p:val>
                                        </p:tav>
                                      </p:tavLst>
                                    </p:anim>
                                    <p:anim calcmode="lin" valueType="num">
                                      <p:cBhvr additive="base">
                                        <p:cTn id="137" dur="750" fill="hold"/>
                                        <p:tgtEl>
                                          <p:spTgt spid="25"/>
                                        </p:tgtEl>
                                        <p:attrNameLst>
                                          <p:attrName>ppt_y</p:attrName>
                                        </p:attrNameLst>
                                      </p:cBhvr>
                                      <p:tavLst>
                                        <p:tav tm="0">
                                          <p:val>
                                            <p:strVal val="0-#ppt_h/2"/>
                                          </p:val>
                                        </p:tav>
                                        <p:tav tm="100000">
                                          <p:val>
                                            <p:strVal val="#ppt_y"/>
                                          </p:val>
                                        </p:tav>
                                      </p:tavLst>
                                    </p:anim>
                                  </p:childTnLst>
                                </p:cTn>
                              </p:par>
                              <p:par>
                                <p:cTn id="138" presetID="45" presetClass="entr" presetSubtype="0" fill="hold" grpId="1" nodeType="withEffect">
                                  <p:stCondLst>
                                    <p:cond delay="25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750"/>
                                        <p:tgtEl>
                                          <p:spTgt spid="25"/>
                                        </p:tgtEl>
                                      </p:cBhvr>
                                    </p:animEffect>
                                    <p:anim calcmode="lin" valueType="num">
                                      <p:cBhvr>
                                        <p:cTn id="141" dur="750" fill="hold"/>
                                        <p:tgtEl>
                                          <p:spTgt spid="25"/>
                                        </p:tgtEl>
                                        <p:attrNameLst>
                                          <p:attrName>ppt_w</p:attrName>
                                        </p:attrNameLst>
                                      </p:cBhvr>
                                      <p:tavLst>
                                        <p:tav tm="0" fmla="#ppt_w*sin(2.5*pi*$)">
                                          <p:val>
                                            <p:fltVal val="0"/>
                                          </p:val>
                                        </p:tav>
                                        <p:tav tm="100000">
                                          <p:val>
                                            <p:fltVal val="1"/>
                                          </p:val>
                                        </p:tav>
                                      </p:tavLst>
                                    </p:anim>
                                    <p:anim calcmode="lin" valueType="num">
                                      <p:cBhvr>
                                        <p:cTn id="142" dur="750" fill="hold"/>
                                        <p:tgtEl>
                                          <p:spTgt spid="25"/>
                                        </p:tgtEl>
                                        <p:attrNameLst>
                                          <p:attrName>ppt_h</p:attrName>
                                        </p:attrNameLst>
                                      </p:cBhvr>
                                      <p:tavLst>
                                        <p:tav tm="0">
                                          <p:val>
                                            <p:strVal val="#ppt_h"/>
                                          </p:val>
                                        </p:tav>
                                        <p:tav tm="100000">
                                          <p:val>
                                            <p:strVal val="#ppt_h"/>
                                          </p:val>
                                        </p:tav>
                                      </p:tavLst>
                                    </p:anim>
                                  </p:childTnLst>
                                </p:cTn>
                              </p:par>
                            </p:childTnLst>
                          </p:cTn>
                        </p:par>
                        <p:par>
                          <p:cTn id="143" fill="hold">
                            <p:stCondLst>
                              <p:cond delay="0"/>
                            </p:stCondLst>
                            <p:childTnLst>
                              <p:par>
                                <p:cTn id="144" presetID="34" presetClass="emph" presetSubtype="0" fill="hold" grpId="1" nodeType="afterEffect">
                                  <p:stCondLst>
                                    <p:cond delay="250"/>
                                  </p:stCondLst>
                                  <p:iterate type="lt">
                                    <p:tmPct val="10000"/>
                                  </p:iterate>
                                  <p:childTnLst>
                                    <p:animMotion origin="layout" path="M 0.0 0.0 L 0.0 -0.07213" pathEditMode="relative" ptsTypes="">
                                      <p:cBhvr>
                                        <p:cTn id="145" dur="250" accel="50000" decel="50000" autoRev="1" fill="hold">
                                          <p:stCondLst>
                                            <p:cond delay="0"/>
                                          </p:stCondLst>
                                        </p:cTn>
                                        <p:tgtEl>
                                          <p:spTgt spid="8"/>
                                        </p:tgtEl>
                                        <p:attrNameLst>
                                          <p:attrName>ppt_x</p:attrName>
                                          <p:attrName>ppt_y</p:attrName>
                                        </p:attrNameLst>
                                      </p:cBhvr>
                                    </p:animMotion>
                                    <p:animRot by="1500000">
                                      <p:cBhvr>
                                        <p:cTn id="146" dur="125" fill="hold">
                                          <p:stCondLst>
                                            <p:cond delay="0"/>
                                          </p:stCondLst>
                                        </p:cTn>
                                        <p:tgtEl>
                                          <p:spTgt spid="8"/>
                                        </p:tgtEl>
                                        <p:attrNameLst>
                                          <p:attrName>r</p:attrName>
                                        </p:attrNameLst>
                                      </p:cBhvr>
                                    </p:animRot>
                                    <p:animRot by="-1500000">
                                      <p:cBhvr>
                                        <p:cTn id="147" dur="125" fill="hold">
                                          <p:stCondLst>
                                            <p:cond delay="125"/>
                                          </p:stCondLst>
                                        </p:cTn>
                                        <p:tgtEl>
                                          <p:spTgt spid="8"/>
                                        </p:tgtEl>
                                        <p:attrNameLst>
                                          <p:attrName>r</p:attrName>
                                        </p:attrNameLst>
                                      </p:cBhvr>
                                    </p:animRot>
                                    <p:animRot by="-1500000">
                                      <p:cBhvr>
                                        <p:cTn id="148" dur="125" fill="hold">
                                          <p:stCondLst>
                                            <p:cond delay="250"/>
                                          </p:stCondLst>
                                        </p:cTn>
                                        <p:tgtEl>
                                          <p:spTgt spid="8"/>
                                        </p:tgtEl>
                                        <p:attrNameLst>
                                          <p:attrName>r</p:attrName>
                                        </p:attrNameLst>
                                      </p:cBhvr>
                                    </p:animRot>
                                    <p:animRot by="1500000">
                                      <p:cBhvr>
                                        <p:cTn id="149"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3" grpId="0" bldLvl="0" animBg="1"/>
      <p:bldP spid="23" grpId="1" bldLvl="0" animBg="1"/>
      <p:bldP spid="27" grpId="0" bldLvl="0" animBg="1"/>
      <p:bldP spid="27" grpId="1" bldLvl="0" animBg="1"/>
      <p:bldP spid="2" grpId="0" bldLvl="0" animBg="1"/>
      <p:bldP spid="2" grpId="1" bldLvl="0" animBg="1"/>
      <p:bldP spid="25" grpId="0" bldLvl="0" animBg="1"/>
      <p:bldP spid="25" grpId="1" bldLvl="0" animBg="1"/>
      <p:bldP spid="24" grpId="0" bldLvl="0" animBg="1"/>
      <p:bldP spid="24" grpId="1" bldLvl="0" animBg="1"/>
      <p:bldP spid="6" grpId="0" bldLvl="0" animBg="1"/>
      <p:bldP spid="6" grpId="1" bldLvl="0" animBg="1"/>
      <p:bldP spid="8" grpId="0"/>
      <p:bldP spid="8" grpId="1"/>
      <p:bldP spid="9" grpId="0" bldLvl="0" animBg="1"/>
      <p:bldP spid="9" grpId="1" bldLvl="0" animBg="1"/>
      <p:bldP spid="10" grpId="0"/>
      <p:bldP spid="10" grpId="1"/>
      <p:bldP spid="11" grpId="0">
        <p:tmplLst>
          <p:tmpl>
            <p:tnLst>
              <p:par>
                <p:cTn presetID="2" presetClass="entr" presetSubtype="2"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3" grpId="0"/>
      <p:bldP spid="13" grpId="1"/>
      <p:bldP spid="14" grpId="0" build="p">
        <p:tmplLst>
          <p:tmpl lvl="1">
            <p:tnLst>
              <p:par>
                <p:cTn presetID="2" presetClass="entr" presetSubtype="6"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1+#ppt_h/2"/>
                          </p:val>
                        </p:tav>
                        <p:tav tm="100000">
                          <p:val>
                            <p:strVal val="#ppt_y"/>
                          </p:val>
                        </p:tav>
                      </p:tavLst>
                    </p:anim>
                  </p:childTnLst>
                </p:cTn>
              </p:par>
            </p:tnLst>
          </p:tmpl>
        </p:tmplLst>
      </p:bldP>
      <p:bldP spid="17" grpId="0"/>
      <p:bldP spid="17" grpId="1"/>
      <p:bldP spid="18" grpId="0" build="p">
        <p:tmplLst>
          <p:tmpl lvl="1">
            <p:tnLst>
              <p:par>
                <p:cTn presetID="2" presetClass="entr" presetSubtype="6"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1+#ppt_w/2"/>
                          </p:val>
                        </p:tav>
                        <p:tav tm="100000">
                          <p:val>
                            <p:strVal val="#ppt_x"/>
                          </p:val>
                        </p:tav>
                      </p:tavLst>
                    </p:anim>
                    <p:anim calcmode="lin" valueType="num">
                      <p:cBhvr additive="base">
                        <p:cTn dur="1000" fill="hold"/>
                        <p:tgtEl>
                          <p:spTgt spid="18"/>
                        </p:tgtEl>
                        <p:attrNameLst>
                          <p:attrName>ppt_y</p:attrName>
                        </p:attrNameLst>
                      </p:cBhvr>
                      <p:tavLst>
                        <p:tav tm="0">
                          <p:val>
                            <p:strVal val="1+#ppt_h/2"/>
                          </p:val>
                        </p:tav>
                        <p:tav tm="100000">
                          <p:val>
                            <p:strVal val="#ppt_y"/>
                          </p:val>
                        </p:tav>
                      </p:tavLst>
                    </p:anim>
                  </p:childTnLst>
                </p:cTn>
              </p:par>
            </p:tnLst>
          </p:tmpl>
        </p:tmplLst>
      </p:bldP>
      <p:bldP spid="19" grpId="0"/>
      <p:bldP spid="19" grpId="1"/>
      <p:bldP spid="20" grpId="0" build="p">
        <p:tmplLst>
          <p:tmpl lvl="1">
            <p:tnLst>
              <p:par>
                <p:cTn presetID="2" presetClass="entr" presetSubtype="6" decel="10000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1+#ppt_h/2"/>
                          </p:val>
                        </p:tav>
                        <p:tav tm="100000">
                          <p:val>
                            <p:strVal val="#ppt_y"/>
                          </p:val>
                        </p:tav>
                      </p:tavLst>
                    </p:anim>
                  </p:childTnLst>
                </p:cTn>
              </p:par>
            </p:tnLst>
          </p:tmpl>
        </p:tmplLst>
      </p:bldP>
      <p:bldP spid="21" grpId="0"/>
      <p:bldP spid="21" grpId="1"/>
      <p:bldP spid="22" grpId="0" build="p">
        <p:tmplLst>
          <p:tmpl lvl="1">
            <p:tnLst>
              <p:par>
                <p:cTn presetID="2" presetClass="entr" presetSubtype="6"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1+#ppt_h/2"/>
                          </p:val>
                        </p:tav>
                        <p:tav tm="100000">
                          <p:val>
                            <p:strVal val="#ppt_y"/>
                          </p:val>
                        </p:tav>
                      </p:tavLst>
                    </p:anim>
                  </p:childTnLst>
                </p:cTn>
              </p:par>
            </p:tnLst>
          </p:tmpl>
        </p:tmplLst>
      </p:bldP>
      <p:bldP spid="26" grpId="0" bldLvl="0" animBg="1"/>
      <p:bldP spid="26" grpId="1" bldLvl="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 6 Items">
    <p:spTree>
      <p:nvGrpSpPr>
        <p:cNvPr id="1" name=""/>
        <p:cNvGrpSpPr/>
        <p:nvPr/>
      </p:nvGrpSpPr>
      <p:grpSpPr>
        <a:xfrm>
          <a:off x="0" y="0"/>
          <a:ext cx="0" cy="0"/>
          <a:chOff x="0" y="0"/>
          <a:chExt cx="0" cy="0"/>
        </a:xfrm>
      </p:grpSpPr>
      <p:sp>
        <p:nvSpPr>
          <p:cNvPr id="30" name="正方形/長方形 29"/>
          <p:cNvSpPr/>
          <p:nvPr userDrawn="1"/>
        </p:nvSpPr>
        <p:spPr>
          <a:xfrm>
            <a:off x="0" y="0"/>
            <a:ext cx="4230005"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 name="タイトル 1"/>
          <p:cNvSpPr>
            <a:spLocks noGrp="1"/>
          </p:cNvSpPr>
          <p:nvPr>
            <p:ph type="title" hasCustomPrompt="1"/>
          </p:nvPr>
        </p:nvSpPr>
        <p:spPr>
          <a:xfrm>
            <a:off x="417696" y="586740"/>
            <a:ext cx="3362212" cy="4103974"/>
          </a:xfrm>
        </p:spPr>
        <p:txBody>
          <a:bodyPr>
            <a:normAutofit/>
          </a:bodyPr>
          <a:lstStyle>
            <a:lvl1pPr algn="ctr">
              <a:defRPr sz="4800">
                <a:solidFill>
                  <a:schemeClr val="bg1"/>
                </a:solidFill>
                <a:latin typeface="Route 159 UltraLight" pitchFamily="50" charset="0"/>
              </a:defRPr>
            </a:lvl1pPr>
          </a:lstStyle>
          <a:p>
            <a:r>
              <a:rPr kumimoji="1" lang="en-US" altLang="ja-JP" dirty="0"/>
              <a:t>Text</a:t>
            </a:r>
            <a:endParaRPr kumimoji="1" lang="ja-JP" altLang="en-US" dirty="0"/>
          </a:p>
        </p:txBody>
      </p:sp>
      <p:sp>
        <p:nvSpPr>
          <p:cNvPr id="3" name="フッター プレースホルダー 2"/>
          <p:cNvSpPr>
            <a:spLocks noGrp="1"/>
          </p:cNvSpPr>
          <p:nvPr>
            <p:ph type="ftr" sz="quarter" idx="10"/>
          </p:nvPr>
        </p:nvSpPr>
        <p:spPr>
          <a:xfrm>
            <a:off x="5255317" y="4732200"/>
            <a:ext cx="2895650" cy="273844"/>
          </a:xfrm>
          <a:prstGeom prst="rect">
            <a:avLst/>
          </a:prstGeom>
        </p:spPr>
        <p:txBody>
          <a:bodyPr/>
          <a:lstStyle/>
          <a:p>
            <a:r>
              <a:rPr lang="en-US" altLang="ja-JP"/>
              <a:t>The Power of PowerPoint | thepopp.com</a:t>
            </a:r>
            <a:endParaRPr lang="ja-JP" altLang="en-US" dirty="0"/>
          </a:p>
        </p:txBody>
      </p:sp>
      <p:sp>
        <p:nvSpPr>
          <p:cNvPr id="5" name="円/楕円 4"/>
          <p:cNvSpPr/>
          <p:nvPr userDrawn="1"/>
        </p:nvSpPr>
        <p:spPr>
          <a:xfrm>
            <a:off x="4067970" y="645689"/>
            <a:ext cx="324070" cy="324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t>1</a:t>
            </a:r>
            <a:endParaRPr kumimoji="1" lang="ja-JP" altLang="en-US" sz="900" dirty="0"/>
          </a:p>
        </p:txBody>
      </p:sp>
      <p:sp>
        <p:nvSpPr>
          <p:cNvPr id="7" name="円/楕円 6"/>
          <p:cNvSpPr/>
          <p:nvPr userDrawn="1"/>
        </p:nvSpPr>
        <p:spPr>
          <a:xfrm>
            <a:off x="4067970" y="1326134"/>
            <a:ext cx="324070" cy="32403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t>2</a:t>
            </a:r>
            <a:endParaRPr kumimoji="1" lang="ja-JP" altLang="en-US" sz="900" dirty="0"/>
          </a:p>
        </p:txBody>
      </p:sp>
      <p:sp>
        <p:nvSpPr>
          <p:cNvPr id="8" name="円/楕円 7"/>
          <p:cNvSpPr/>
          <p:nvPr userDrawn="1"/>
        </p:nvSpPr>
        <p:spPr>
          <a:xfrm>
            <a:off x="4067970" y="2006579"/>
            <a:ext cx="324070" cy="3240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t>3</a:t>
            </a:r>
            <a:endParaRPr kumimoji="1" lang="ja-JP" altLang="en-US" sz="900" dirty="0"/>
          </a:p>
        </p:txBody>
      </p:sp>
      <p:sp>
        <p:nvSpPr>
          <p:cNvPr id="9" name="円/楕円 8"/>
          <p:cNvSpPr/>
          <p:nvPr userDrawn="1"/>
        </p:nvSpPr>
        <p:spPr>
          <a:xfrm>
            <a:off x="4067970" y="2687024"/>
            <a:ext cx="324070" cy="32403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t>4</a:t>
            </a:r>
            <a:endParaRPr kumimoji="1" lang="ja-JP" altLang="en-US" sz="900" dirty="0"/>
          </a:p>
        </p:txBody>
      </p:sp>
      <p:sp>
        <p:nvSpPr>
          <p:cNvPr id="10" name="円/楕円 9"/>
          <p:cNvSpPr/>
          <p:nvPr userDrawn="1"/>
        </p:nvSpPr>
        <p:spPr>
          <a:xfrm>
            <a:off x="4067970" y="3367469"/>
            <a:ext cx="324070" cy="32403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t>5</a:t>
            </a:r>
            <a:endParaRPr kumimoji="1" lang="ja-JP" altLang="en-US" sz="900" dirty="0"/>
          </a:p>
        </p:txBody>
      </p:sp>
      <p:sp>
        <p:nvSpPr>
          <p:cNvPr id="11" name="円/楕円 10"/>
          <p:cNvSpPr/>
          <p:nvPr userDrawn="1"/>
        </p:nvSpPr>
        <p:spPr>
          <a:xfrm>
            <a:off x="4067970" y="4047914"/>
            <a:ext cx="324070" cy="3240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t>6</a:t>
            </a:r>
            <a:endParaRPr kumimoji="1" lang="ja-JP" altLang="en-US" sz="900" dirty="0"/>
          </a:p>
        </p:txBody>
      </p:sp>
      <p:sp>
        <p:nvSpPr>
          <p:cNvPr id="12" name="テキスト プレースホルダー 6"/>
          <p:cNvSpPr>
            <a:spLocks noGrp="1"/>
          </p:cNvSpPr>
          <p:nvPr>
            <p:ph type="body" sz="quarter" idx="15" hasCustomPrompt="1"/>
          </p:nvPr>
        </p:nvSpPr>
        <p:spPr>
          <a:xfrm>
            <a:off x="4500632" y="519522"/>
            <a:ext cx="4140323" cy="468052"/>
          </a:xfrm>
        </p:spPr>
        <p:txBody>
          <a:bodyPr anchor="b">
            <a:normAutofit/>
          </a:bodyPr>
          <a:lstStyle>
            <a:lvl1pPr algn="l">
              <a:defRPr sz="18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3" name="テキスト プレースホルダー 6"/>
          <p:cNvSpPr>
            <a:spLocks noGrp="1"/>
          </p:cNvSpPr>
          <p:nvPr>
            <p:ph type="body" sz="quarter" idx="16" hasCustomPrompt="1"/>
          </p:nvPr>
        </p:nvSpPr>
        <p:spPr>
          <a:xfrm>
            <a:off x="4500632" y="879562"/>
            <a:ext cx="4140323" cy="301842"/>
          </a:xfrm>
        </p:spPr>
        <p:txBody>
          <a:bodyPr anchor="t">
            <a:normAutofit/>
          </a:bodyPr>
          <a:lstStyle>
            <a:lvl1pPr algn="l">
              <a:defRPr sz="1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14" name="テキスト プレースホルダー 6"/>
          <p:cNvSpPr>
            <a:spLocks noGrp="1"/>
          </p:cNvSpPr>
          <p:nvPr>
            <p:ph type="body" sz="quarter" idx="17" hasCustomPrompt="1"/>
          </p:nvPr>
        </p:nvSpPr>
        <p:spPr>
          <a:xfrm>
            <a:off x="4500632" y="3926092"/>
            <a:ext cx="4140323" cy="468052"/>
          </a:xfrm>
        </p:spPr>
        <p:txBody>
          <a:bodyPr anchor="b">
            <a:normAutofit/>
          </a:bodyPr>
          <a:lstStyle>
            <a:lvl1pPr algn="l">
              <a:defRPr sz="180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18" hasCustomPrompt="1"/>
          </p:nvPr>
        </p:nvSpPr>
        <p:spPr>
          <a:xfrm>
            <a:off x="4500632" y="4286132"/>
            <a:ext cx="4140323" cy="301842"/>
          </a:xfrm>
        </p:spPr>
        <p:txBody>
          <a:bodyPr anchor="t">
            <a:normAutofit/>
          </a:bodyPr>
          <a:lstStyle>
            <a:lvl1pPr algn="l">
              <a:defRPr sz="1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19" hasCustomPrompt="1"/>
          </p:nvPr>
        </p:nvSpPr>
        <p:spPr>
          <a:xfrm>
            <a:off x="4500632" y="1200836"/>
            <a:ext cx="4140323" cy="468052"/>
          </a:xfrm>
        </p:spPr>
        <p:txBody>
          <a:bodyPr anchor="b">
            <a:normAutofit/>
          </a:bodyPr>
          <a:lstStyle>
            <a:lvl1pPr algn="l">
              <a:defRPr sz="18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0" hasCustomPrompt="1"/>
          </p:nvPr>
        </p:nvSpPr>
        <p:spPr>
          <a:xfrm>
            <a:off x="4500632" y="1560876"/>
            <a:ext cx="4140323" cy="301842"/>
          </a:xfrm>
        </p:spPr>
        <p:txBody>
          <a:bodyPr anchor="t">
            <a:normAutofit/>
          </a:bodyPr>
          <a:lstStyle>
            <a:lvl1pPr algn="l">
              <a:defRPr sz="1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21" hasCustomPrompt="1"/>
          </p:nvPr>
        </p:nvSpPr>
        <p:spPr>
          <a:xfrm>
            <a:off x="4500632" y="1882150"/>
            <a:ext cx="4140323" cy="468052"/>
          </a:xfrm>
        </p:spPr>
        <p:txBody>
          <a:bodyPr anchor="b">
            <a:normAutofit/>
          </a:bodyPr>
          <a:lstStyle>
            <a:lvl1pPr algn="l">
              <a:defRPr sz="18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5" name="テキスト プレースホルダー 6"/>
          <p:cNvSpPr>
            <a:spLocks noGrp="1"/>
          </p:cNvSpPr>
          <p:nvPr>
            <p:ph type="body" sz="quarter" idx="22" hasCustomPrompt="1"/>
          </p:nvPr>
        </p:nvSpPr>
        <p:spPr>
          <a:xfrm>
            <a:off x="4500632" y="2242190"/>
            <a:ext cx="4140323" cy="301842"/>
          </a:xfrm>
        </p:spPr>
        <p:txBody>
          <a:bodyPr anchor="t">
            <a:normAutofit/>
          </a:bodyPr>
          <a:lstStyle>
            <a:lvl1pPr algn="l">
              <a:defRPr sz="1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3" hasCustomPrompt="1"/>
          </p:nvPr>
        </p:nvSpPr>
        <p:spPr>
          <a:xfrm>
            <a:off x="4500632" y="2563464"/>
            <a:ext cx="4140323" cy="468052"/>
          </a:xfrm>
        </p:spPr>
        <p:txBody>
          <a:bodyPr anchor="b">
            <a:normAutofit/>
          </a:bodyPr>
          <a:lstStyle>
            <a:lvl1pPr algn="l">
              <a:defRPr sz="18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4" hasCustomPrompt="1"/>
          </p:nvPr>
        </p:nvSpPr>
        <p:spPr>
          <a:xfrm>
            <a:off x="4500632" y="2923504"/>
            <a:ext cx="4140323" cy="301842"/>
          </a:xfrm>
        </p:spPr>
        <p:txBody>
          <a:bodyPr anchor="t">
            <a:normAutofit/>
          </a:bodyPr>
          <a:lstStyle>
            <a:lvl1pPr algn="l">
              <a:defRPr sz="1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5" hasCustomPrompt="1"/>
          </p:nvPr>
        </p:nvSpPr>
        <p:spPr>
          <a:xfrm>
            <a:off x="4500632" y="3244778"/>
            <a:ext cx="4140323" cy="468052"/>
          </a:xfrm>
        </p:spPr>
        <p:txBody>
          <a:bodyPr anchor="b">
            <a:normAutofit/>
          </a:bodyPr>
          <a:lstStyle>
            <a:lvl1pPr algn="l">
              <a:defRPr sz="18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6" hasCustomPrompt="1"/>
          </p:nvPr>
        </p:nvSpPr>
        <p:spPr>
          <a:xfrm>
            <a:off x="4500632" y="3604818"/>
            <a:ext cx="4140323" cy="301842"/>
          </a:xfrm>
        </p:spPr>
        <p:txBody>
          <a:bodyPr anchor="t">
            <a:normAutofit/>
          </a:bodyPr>
          <a:lstStyle>
            <a:lvl1pPr algn="l">
              <a:defRPr sz="1000" i="1" baseline="0">
                <a:solidFill>
                  <a:schemeClr val="tx1">
                    <a:lumMod val="50000"/>
                    <a:lumOff val="50000"/>
                  </a:schemeClr>
                </a:solidFill>
                <a:latin typeface="+mn-lt"/>
              </a:defRPr>
            </a:lvl1pPr>
          </a:lstStyle>
          <a:p>
            <a:pPr lvl="0"/>
            <a:r>
              <a:rPr kumimoji="1" lang="en-US" altLang="ja-JP" dirty="0"/>
              <a:t>Text goes here</a:t>
            </a:r>
            <a:endParaRPr kumimoji="1" lang="ja-JP" altLang="en-US" dirty="0"/>
          </a:p>
        </p:txBody>
      </p:sp>
      <p:sp>
        <p:nvSpPr>
          <p:cNvPr id="32" name="スライド番号プレースホルダー 5"/>
          <p:cNvSpPr>
            <a:spLocks noGrp="1"/>
          </p:cNvSpPr>
          <p:nvPr>
            <p:ph type="sldNum" sz="quarter" idx="4"/>
          </p:nvPr>
        </p:nvSpPr>
        <p:spPr>
          <a:xfrm>
            <a:off x="8568939" y="4716394"/>
            <a:ext cx="540116" cy="273844"/>
          </a:xfrm>
          <a:prstGeom prst="rect">
            <a:avLst/>
          </a:prstGeom>
        </p:spPr>
        <p:txBody>
          <a:bodyPr vert="horz" lIns="163275" tIns="81638" rIns="163275" bIns="81638" rtlCol="0" anchor="ctr"/>
          <a:lstStyle>
            <a:lvl1pPr algn="ctr">
              <a:defRPr sz="1400">
                <a:solidFill>
                  <a:schemeClr val="bg1"/>
                </a:solidFill>
              </a:defRPr>
            </a:lvl1pPr>
          </a:lstStyle>
          <a:p>
            <a:fld id="{E6459DFB-86F3-43FA-8567-2EA6E426AE90}" type="slidenum">
              <a:rPr lang="ja-JP" altLang="en-US" smtClean="0"/>
              <a:t>‹#›</a:t>
            </a:fld>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649"/>
                            </p:stCondLst>
                            <p:childTnLst>
                              <p:par>
                                <p:cTn id="14" presetID="2" presetClass="entr" presetSubtype="1"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25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
                                            <p:txEl>
                                              <p:pRg st="0" end="0"/>
                                            </p:txEl>
                                          </p:spTgt>
                                        </p:tgtEl>
                                        <p:attrNameLst>
                                          <p:attrName>ppt_y</p:attrName>
                                        </p:attrNameLst>
                                      </p:cBhvr>
                                      <p:tavLst>
                                        <p:tav tm="0">
                                          <p:val>
                                            <p:strVal val="0-#ppt_h/2"/>
                                          </p:val>
                                        </p:tav>
                                        <p:tav tm="100000">
                                          <p:val>
                                            <p:strVal val="#ppt_y"/>
                                          </p:val>
                                        </p:tav>
                                      </p:tavLst>
                                    </p:anim>
                                  </p:childTnLst>
                                </p:cTn>
                              </p:par>
                              <p:par>
                                <p:cTn id="22" presetID="2" presetClass="entr" presetSubtype="2" decel="100000" fill="hold" grpId="0" nodeType="withEffect">
                                  <p:stCondLst>
                                    <p:cond delay="25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1399"/>
                            </p:stCondLst>
                            <p:childTnLst>
                              <p:par>
                                <p:cTn id="27" presetID="2" presetClass="entr" presetSubtype="1" decel="100000" fill="hold" grpId="0" nodeType="afterEffect">
                                  <p:stCondLst>
                                    <p:cond delay="25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250"/>
                                  </p:stCondLst>
                                  <p:childTnLst>
                                    <p:set>
                                      <p:cBhvr>
                                        <p:cTn id="32" dur="1" fill="hold">
                                          <p:stCondLst>
                                            <p:cond delay="0"/>
                                          </p:stCondLst>
                                        </p:cTn>
                                        <p:tgtEl>
                                          <p:spTgt spid="20">
                                            <p:txEl>
                                              <p:pRg st="0" end="0"/>
                                            </p:txEl>
                                          </p:spTgt>
                                        </p:tgtEl>
                                        <p:attrNameLst>
                                          <p:attrName>style.visibility</p:attrName>
                                        </p:attrNameLst>
                                      </p:cBhvr>
                                      <p:to>
                                        <p:strVal val="visible"/>
                                      </p:to>
                                    </p:set>
                                    <p:anim calcmode="lin" valueType="num">
                                      <p:cBhvr additive="base">
                                        <p:cTn id="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
                                            <p:txEl>
                                              <p:pRg st="0" end="0"/>
                                            </p:txEl>
                                          </p:spTgt>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21">
                                            <p:txEl>
                                              <p:pRg st="0" end="0"/>
                                            </p:txEl>
                                          </p:spTgt>
                                        </p:tgtEl>
                                        <p:attrNameLst>
                                          <p:attrName>style.visibility</p:attrName>
                                        </p:attrNameLst>
                                      </p:cBhvr>
                                      <p:to>
                                        <p:strVal val="visible"/>
                                      </p:to>
                                    </p:set>
                                    <p:anim calcmode="lin" valueType="num">
                                      <p:cBhvr additive="base">
                                        <p:cTn id="37"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149"/>
                            </p:stCondLst>
                            <p:childTnLst>
                              <p:par>
                                <p:cTn id="40" presetID="2" presetClass="entr" presetSubtype="1" decel="100000" fill="hold" grpId="0" nodeType="afterEffect">
                                  <p:stCondLst>
                                    <p:cond delay="25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250"/>
                                  </p:stCondLst>
                                  <p:childTnLst>
                                    <p:set>
                                      <p:cBhvr>
                                        <p:cTn id="45" dur="1" fill="hold">
                                          <p:stCondLst>
                                            <p:cond delay="0"/>
                                          </p:stCondLst>
                                        </p:cTn>
                                        <p:tgtEl>
                                          <p:spTgt spid="24">
                                            <p:txEl>
                                              <p:pRg st="0" end="0"/>
                                            </p:txEl>
                                          </p:spTgt>
                                        </p:tgtEl>
                                        <p:attrNameLst>
                                          <p:attrName>style.visibility</p:attrName>
                                        </p:attrNameLst>
                                      </p:cBhvr>
                                      <p:to>
                                        <p:strVal val="visible"/>
                                      </p:to>
                                    </p:set>
                                    <p:anim calcmode="lin" valueType="num">
                                      <p:cBhvr additive="base">
                                        <p:cTn id="46"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4">
                                            <p:txEl>
                                              <p:pRg st="0" end="0"/>
                                            </p:txEl>
                                          </p:spTgt>
                                        </p:tgtEl>
                                        <p:attrNameLst>
                                          <p:attrName>ppt_y</p:attrName>
                                        </p:attrNameLst>
                                      </p:cBhvr>
                                      <p:tavLst>
                                        <p:tav tm="0">
                                          <p:val>
                                            <p:strVal val="0-#ppt_h/2"/>
                                          </p:val>
                                        </p:tav>
                                        <p:tav tm="100000">
                                          <p:val>
                                            <p:strVal val="#ppt_y"/>
                                          </p:val>
                                        </p:tav>
                                      </p:tavLst>
                                    </p:anim>
                                  </p:childTnLst>
                                </p:cTn>
                              </p:par>
                              <p:par>
                                <p:cTn id="48" presetID="2" presetClass="entr" presetSubtype="2" decel="100000" fill="hold" grpId="0" nodeType="withEffect">
                                  <p:stCondLst>
                                    <p:cond delay="25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additive="base">
                                        <p:cTn id="5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2899"/>
                            </p:stCondLst>
                            <p:childTnLst>
                              <p:par>
                                <p:cTn id="53" presetID="2" presetClass="entr" presetSubtype="1" decel="100000" fill="hold" grpId="0" nodeType="afterEffect">
                                  <p:stCondLst>
                                    <p:cond delay="25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0-#ppt_h/2"/>
                                          </p:val>
                                        </p:tav>
                                        <p:tav tm="100000">
                                          <p:val>
                                            <p:strVal val="#ppt_y"/>
                                          </p:val>
                                        </p:tav>
                                      </p:tavLst>
                                    </p:anim>
                                  </p:childTnLst>
                                </p:cTn>
                              </p:par>
                              <p:par>
                                <p:cTn id="57" presetID="2" presetClass="entr" presetSubtype="1" decel="100000" fill="hold" grpId="0" nodeType="withEffect">
                                  <p:stCondLst>
                                    <p:cond delay="250"/>
                                  </p:stCondLst>
                                  <p:childTnLst>
                                    <p:set>
                                      <p:cBhvr>
                                        <p:cTn id="58" dur="1" fill="hold">
                                          <p:stCondLst>
                                            <p:cond delay="0"/>
                                          </p:stCondLst>
                                        </p:cTn>
                                        <p:tgtEl>
                                          <p:spTgt spid="26">
                                            <p:txEl>
                                              <p:pRg st="0" end="0"/>
                                            </p:txEl>
                                          </p:spTgt>
                                        </p:tgtEl>
                                        <p:attrNameLst>
                                          <p:attrName>style.visibility</p:attrName>
                                        </p:attrNameLst>
                                      </p:cBhvr>
                                      <p:to>
                                        <p:strVal val="visible"/>
                                      </p:to>
                                    </p:set>
                                    <p:anim calcmode="lin" valueType="num">
                                      <p:cBhvr additive="base">
                                        <p:cTn id="5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61" presetID="2" presetClass="entr" presetSubtype="2" decel="100000" fill="hold" grpId="0" nodeType="withEffect">
                                  <p:stCondLst>
                                    <p:cond delay="250"/>
                                  </p:stCondLst>
                                  <p:childTnLst>
                                    <p:set>
                                      <p:cBhvr>
                                        <p:cTn id="62" dur="1" fill="hold">
                                          <p:stCondLst>
                                            <p:cond delay="0"/>
                                          </p:stCondLst>
                                        </p:cTn>
                                        <p:tgtEl>
                                          <p:spTgt spid="27">
                                            <p:txEl>
                                              <p:pRg st="0" end="0"/>
                                            </p:txEl>
                                          </p:spTgt>
                                        </p:tgtEl>
                                        <p:attrNameLst>
                                          <p:attrName>style.visibility</p:attrName>
                                        </p:attrNameLst>
                                      </p:cBhvr>
                                      <p:to>
                                        <p:strVal val="visible"/>
                                      </p:to>
                                    </p:set>
                                    <p:anim calcmode="lin" valueType="num">
                                      <p:cBhvr additive="base">
                                        <p:cTn id="6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65" fill="hold">
                            <p:stCondLst>
                              <p:cond delay="3649"/>
                            </p:stCondLst>
                            <p:childTnLst>
                              <p:par>
                                <p:cTn id="66" presetID="2" presetClass="entr" presetSubtype="1" decel="100000" fill="hold" grpId="0" nodeType="afterEffect">
                                  <p:stCondLst>
                                    <p:cond delay="25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8">
                                            <p:txEl>
                                              <p:pRg st="0" end="0"/>
                                            </p:txEl>
                                          </p:spTgt>
                                        </p:tgtEl>
                                        <p:attrNameLst>
                                          <p:attrName>style.visibility</p:attrName>
                                        </p:attrNameLst>
                                      </p:cBhvr>
                                      <p:to>
                                        <p:strVal val="visible"/>
                                      </p:to>
                                    </p:set>
                                    <p:anim calcmode="lin" valueType="num">
                                      <p:cBhvr additive="base">
                                        <p:cTn id="72"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8">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250"/>
                                  </p:stCondLst>
                                  <p:childTnLst>
                                    <p:set>
                                      <p:cBhvr>
                                        <p:cTn id="75" dur="1" fill="hold">
                                          <p:stCondLst>
                                            <p:cond delay="0"/>
                                          </p:stCondLst>
                                        </p:cTn>
                                        <p:tgtEl>
                                          <p:spTgt spid="29">
                                            <p:txEl>
                                              <p:pRg st="0" end="0"/>
                                            </p:txEl>
                                          </p:spTgt>
                                        </p:tgtEl>
                                        <p:attrNameLst>
                                          <p:attrName>style.visibility</p:attrName>
                                        </p:attrNameLst>
                                      </p:cBhvr>
                                      <p:to>
                                        <p:strVal val="visible"/>
                                      </p:to>
                                    </p:set>
                                    <p:anim calcmode="lin" valueType="num">
                                      <p:cBhvr additive="base">
                                        <p:cTn id="76"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77"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78" fill="hold">
                            <p:stCondLst>
                              <p:cond delay="4399"/>
                            </p:stCondLst>
                            <p:childTnLst>
                              <p:par>
                                <p:cTn id="79" presetID="2" presetClass="entr" presetSubtype="1" decel="100000" fill="hold" grpId="0" nodeType="afterEffect">
                                  <p:stCondLst>
                                    <p:cond delay="25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0-#ppt_h/2"/>
                                          </p:val>
                                        </p:tav>
                                        <p:tav tm="100000">
                                          <p:val>
                                            <p:strVal val="#ppt_y"/>
                                          </p:val>
                                        </p:tav>
                                      </p:tavLst>
                                    </p:anim>
                                  </p:childTnLst>
                                </p:cTn>
                              </p:par>
                              <p:par>
                                <p:cTn id="83" presetID="2" presetClass="entr" presetSubtype="1" decel="100000" fill="hold" grpId="0" nodeType="withEffect">
                                  <p:stCondLst>
                                    <p:cond delay="250"/>
                                  </p:stCondLst>
                                  <p:childTnLst>
                                    <p:set>
                                      <p:cBhvr>
                                        <p:cTn id="84" dur="1" fill="hold">
                                          <p:stCondLst>
                                            <p:cond delay="0"/>
                                          </p:stCondLst>
                                        </p:cTn>
                                        <p:tgtEl>
                                          <p:spTgt spid="14">
                                            <p:txEl>
                                              <p:pRg st="0" end="0"/>
                                            </p:txEl>
                                          </p:spTgt>
                                        </p:tgtEl>
                                        <p:attrNameLst>
                                          <p:attrName>style.visibility</p:attrName>
                                        </p:attrNameLst>
                                      </p:cBhvr>
                                      <p:to>
                                        <p:strVal val="visible"/>
                                      </p:to>
                                    </p:set>
                                    <p:anim calcmode="lin" valueType="num">
                                      <p:cBhvr additive="base">
                                        <p:cTn id="8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4">
                                            <p:txEl>
                                              <p:pRg st="0" end="0"/>
                                            </p:txEl>
                                          </p:spTgt>
                                        </p:tgtEl>
                                        <p:attrNameLst>
                                          <p:attrName>ppt_y</p:attrName>
                                        </p:attrNameLst>
                                      </p:cBhvr>
                                      <p:tavLst>
                                        <p:tav tm="0">
                                          <p:val>
                                            <p:strVal val="0-#ppt_h/2"/>
                                          </p:val>
                                        </p:tav>
                                        <p:tav tm="100000">
                                          <p:val>
                                            <p:strVal val="#ppt_y"/>
                                          </p:val>
                                        </p:tav>
                                      </p:tavLst>
                                    </p:anim>
                                  </p:childTnLst>
                                </p:cTn>
                              </p:par>
                              <p:par>
                                <p:cTn id="87" presetID="2" presetClass="entr" presetSubtype="2" decel="100000" fill="hold" grpId="0" nodeType="withEffect">
                                  <p:stCondLst>
                                    <p:cond delay="250"/>
                                  </p:stCondLst>
                                  <p:childTnLst>
                                    <p:set>
                                      <p:cBhvr>
                                        <p:cTn id="88" dur="1" fill="hold">
                                          <p:stCondLst>
                                            <p:cond delay="0"/>
                                          </p:stCondLst>
                                        </p:cTn>
                                        <p:tgtEl>
                                          <p:spTgt spid="15">
                                            <p:txEl>
                                              <p:pRg st="0" end="0"/>
                                            </p:txEl>
                                          </p:spTgt>
                                        </p:tgtEl>
                                        <p:attrNameLst>
                                          <p:attrName>style.visibility</p:attrName>
                                        </p:attrNameLst>
                                      </p:cBhvr>
                                      <p:to>
                                        <p:strVal val="visible"/>
                                      </p:to>
                                    </p:set>
                                    <p:anim calcmode="lin" valueType="num">
                                      <p:cBhvr additive="base">
                                        <p:cTn id="89"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2" grpId="0"/>
      <p:bldP spid="5" grpId="0" bldLvl="0" animBg="1"/>
      <p:bldP spid="7" grpId="0" bldLvl="0" animBg="1"/>
      <p:bldP spid="8" grpId="0" bldLvl="0" animBg="1"/>
      <p:bldP spid="9" grpId="0" bldLvl="0" animBg="1"/>
      <p:bldP spid="10" grpId="0" bldLvl="0" animBg="1"/>
      <p:bldP spid="11" grpId="0" bldLvl="0" animBg="1"/>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1"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1"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2"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 presetClass="entr" presetSubtype="1"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2"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1"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0-#ppt_h/2"/>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2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536475" y="123478"/>
            <a:ext cx="7175530" cy="601576"/>
          </a:xfrm>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a:xfrm>
            <a:off x="5254542" y="4731929"/>
            <a:ext cx="2895650" cy="273844"/>
          </a:xfr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8576478" y="4716394"/>
            <a:ext cx="540116" cy="273844"/>
          </a:xfrm>
        </p:spPr>
        <p:txBody>
          <a:bodyPr/>
          <a:lstStyle/>
          <a:p>
            <a:fld id="{E6459DFB-86F3-43FA-8567-2EA6E426AE90}" type="slidenum">
              <a:rPr lang="ja-JP" altLang="en-US" smtClean="0"/>
              <a:t>‹#›</a:t>
            </a:fld>
            <a:endParaRPr lang="ja-JP" altLang="en-US"/>
          </a:p>
        </p:txBody>
      </p:sp>
      <p:sp>
        <p:nvSpPr>
          <p:cNvPr id="7" name="テキスト プレースホルダー 6"/>
          <p:cNvSpPr>
            <a:spLocks noGrp="1"/>
          </p:cNvSpPr>
          <p:nvPr>
            <p:ph type="body" sz="quarter" idx="13" hasCustomPrompt="1"/>
          </p:nvPr>
        </p:nvSpPr>
        <p:spPr>
          <a:xfrm>
            <a:off x="1583436" y="771550"/>
            <a:ext cx="7165542" cy="252028"/>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1619444" y="699542"/>
            <a:ext cx="1620349" cy="36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39" name="円/楕円 38"/>
          <p:cNvSpPr/>
          <p:nvPr userDrawn="1"/>
        </p:nvSpPr>
        <p:spPr>
          <a:xfrm>
            <a:off x="3149082" y="3365743"/>
            <a:ext cx="406021" cy="40597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solidFill>
                <a:schemeClr val="accent2"/>
              </a:solidFill>
            </a:endParaRPr>
          </a:p>
        </p:txBody>
      </p:sp>
      <p:sp>
        <p:nvSpPr>
          <p:cNvPr id="40" name="円/楕円 39"/>
          <p:cNvSpPr/>
          <p:nvPr userDrawn="1"/>
        </p:nvSpPr>
        <p:spPr>
          <a:xfrm>
            <a:off x="1034069" y="1611023"/>
            <a:ext cx="2530478" cy="2530215"/>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41" name="円/楕円 40"/>
          <p:cNvSpPr/>
          <p:nvPr userDrawn="1"/>
        </p:nvSpPr>
        <p:spPr>
          <a:xfrm>
            <a:off x="732971" y="1907475"/>
            <a:ext cx="684147" cy="6840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p>
        </p:txBody>
      </p:sp>
      <p:sp>
        <p:nvSpPr>
          <p:cNvPr id="42" name="円/楕円 41"/>
          <p:cNvSpPr/>
          <p:nvPr userDrawn="1"/>
        </p:nvSpPr>
        <p:spPr>
          <a:xfrm>
            <a:off x="952118" y="1548950"/>
            <a:ext cx="2530478" cy="2530215"/>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43" name="図プレースホルダー 5"/>
          <p:cNvSpPr>
            <a:spLocks noGrp="1"/>
          </p:cNvSpPr>
          <p:nvPr>
            <p:ph type="pic" sz="quarter" idx="14" hasCustomPrompt="1"/>
          </p:nvPr>
        </p:nvSpPr>
        <p:spPr>
          <a:xfrm>
            <a:off x="1034069" y="1611023"/>
            <a:ext cx="2458462" cy="2458207"/>
          </a:xfrm>
          <a:prstGeom prst="ellipse">
            <a:avLst/>
          </a:prstGeom>
          <a:solidFill>
            <a:schemeClr val="bg1"/>
          </a:solidFill>
          <a:ln w="28575" cmpd="sng">
            <a:solidFill>
              <a:schemeClr val="accent1"/>
            </a:solidFill>
          </a:ln>
          <a:effectLst/>
        </p:spPr>
        <p:txBody>
          <a:bodyPr>
            <a:normAutofit/>
          </a:bodyPr>
          <a:lstStyle>
            <a:lvl1pPr>
              <a:defRPr sz="900" baseline="0"/>
            </a:lvl1pPr>
          </a:lstStyle>
          <a:p>
            <a:r>
              <a:rPr kumimoji="1" lang="en-US" altLang="ja-JP" dirty="0"/>
              <a:t>Add an image</a:t>
            </a:r>
            <a:endParaRPr kumimoji="1" lang="ja-JP" altLang="en-US" dirty="0"/>
          </a:p>
        </p:txBody>
      </p:sp>
      <p:sp>
        <p:nvSpPr>
          <p:cNvPr id="44" name="円/楕円 43"/>
          <p:cNvSpPr/>
          <p:nvPr userDrawn="1"/>
        </p:nvSpPr>
        <p:spPr>
          <a:xfrm>
            <a:off x="385930" y="1539015"/>
            <a:ext cx="432093"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p>
        </p:txBody>
      </p:sp>
      <p:sp>
        <p:nvSpPr>
          <p:cNvPr id="45" name="円/楕円 44"/>
          <p:cNvSpPr/>
          <p:nvPr userDrawn="1"/>
        </p:nvSpPr>
        <p:spPr>
          <a:xfrm>
            <a:off x="1075044" y="1562918"/>
            <a:ext cx="216046" cy="2160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p>
        </p:txBody>
      </p:sp>
      <p:sp>
        <p:nvSpPr>
          <p:cNvPr id="46" name="円/楕円 45"/>
          <p:cNvSpPr/>
          <p:nvPr userDrawn="1"/>
        </p:nvSpPr>
        <p:spPr>
          <a:xfrm>
            <a:off x="3650473" y="3173668"/>
            <a:ext cx="243523" cy="243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a:endParaRPr kumimoji="1" lang="ja-JP" altLang="en-US" sz="900">
              <a:solidFill>
                <a:schemeClr val="accent2"/>
              </a:solidFill>
            </a:endParaRPr>
          </a:p>
        </p:txBody>
      </p:sp>
      <p:sp>
        <p:nvSpPr>
          <p:cNvPr id="47" name="テキスト プレースホルダー 6"/>
          <p:cNvSpPr>
            <a:spLocks noGrp="1"/>
          </p:cNvSpPr>
          <p:nvPr>
            <p:ph type="body" sz="quarter" idx="15" hasCustomPrompt="1"/>
          </p:nvPr>
        </p:nvSpPr>
        <p:spPr>
          <a:xfrm>
            <a:off x="4005948" y="2140464"/>
            <a:ext cx="4366902" cy="1933510"/>
          </a:xfrm>
        </p:spPr>
        <p:txBody>
          <a:bodyPr anchor="t">
            <a:normAutofit/>
          </a:bodyPr>
          <a:lstStyle>
            <a:lvl1pPr algn="l">
              <a:defRPr sz="1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4077963" y="2048767"/>
            <a:ext cx="1620349" cy="360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49" name="テキスト プレースホルダー 6"/>
          <p:cNvSpPr>
            <a:spLocks noGrp="1"/>
          </p:cNvSpPr>
          <p:nvPr>
            <p:ph type="body" sz="quarter" idx="16" hasCustomPrompt="1"/>
          </p:nvPr>
        </p:nvSpPr>
        <p:spPr>
          <a:xfrm>
            <a:off x="4005948" y="1564862"/>
            <a:ext cx="4366902" cy="468052"/>
          </a:xfrm>
        </p:spPr>
        <p:txBody>
          <a:bodyPr anchor="b">
            <a:normAutofit/>
          </a:bodyPr>
          <a:lstStyle>
            <a:lvl1pPr algn="l">
              <a:defRPr sz="18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15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75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ldLvl="0" animBg="1"/>
      <p:bldP spid="39" grpId="0" bldLvl="0" animBg="1"/>
      <p:bldP spid="39" grpId="1" bldLvl="0" animBg="1"/>
      <p:bldP spid="40" grpId="0" bldLvl="0" animBg="1"/>
      <p:bldP spid="40" grpId="1" bldLvl="0" animBg="1"/>
      <p:bldP spid="41" grpId="0" bldLvl="0" animBg="1"/>
      <p:bldP spid="41" grpId="1" bldLvl="0" animBg="1"/>
      <p:bldP spid="42" grpId="0" bldLvl="0" animBg="1"/>
      <p:bldP spid="42" grpId="1" bldLvl="0" animBg="1"/>
      <p:bldP spid="43" grpId="0" bldLvl="0" animBg="1"/>
      <p:bldP spid="43" grpId="1" bldLvl="0" animBg="1"/>
      <p:bldP spid="44" grpId="0" bldLvl="0" animBg="1"/>
      <p:bldP spid="44" grpId="1" bldLvl="0" animBg="1"/>
      <p:bldP spid="45" grpId="0" bldLvl="0" animBg="1"/>
      <p:bldP spid="45" grpId="1" bldLvl="0" animBg="1"/>
      <p:bldP spid="46" grpId="0" bldLvl="0" animBg="1"/>
      <p:bldP spid="46" grpId="1" bldLvl="0"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ldLvl="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anose="020B0604020202020204" pitchFamily="34" charset="0"/>
              </a:defRPr>
            </a:lvl1pPr>
          </a:lstStyle>
          <a:p>
            <a:r>
              <a:rPr lang="en-US" altLang="ko-KR" dirty="0"/>
              <a:t> Free PPT _ Click to add title</a:t>
            </a:r>
            <a:endParaRPr lang="ko-K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mj-lt"/>
                <a:cs typeface="Arial" panose="020B0604020202020204" pitchFamily="34" charset="0"/>
              </a:defRPr>
            </a:lvl1pPr>
          </a:lstStyle>
          <a:p>
            <a:r>
              <a:rPr lang="en-US" altLang="ko-KR" dirty="0"/>
              <a:t>Free PPT _ Click to add title</a:t>
            </a:r>
            <a:endParaRPr lang="ko-K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anose="020B0604020202020204" pitchFamily="34" charset="0"/>
              </a:defRPr>
            </a:lvl1pPr>
          </a:lstStyle>
          <a:p>
            <a:r>
              <a:rPr lang="en-US" altLang="ko-KR" dirty="0"/>
              <a:t> Free PPT _ Click to add title</a:t>
            </a:r>
            <a:endParaRPr lang="ko-K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a:off x="3203848" y="-2322"/>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5" name="Isosceles Triangle 4"/>
          <p:cNvSpPr/>
          <p:nvPr userDrawn="1"/>
        </p:nvSpPr>
        <p:spPr>
          <a:xfrm>
            <a:off x="3746892" y="4331240"/>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6" name="Isosceles Triangle 5"/>
          <p:cNvSpPr/>
          <p:nvPr userDrawn="1"/>
        </p:nvSpPr>
        <p:spPr>
          <a:xfrm>
            <a:off x="4041648" y="4493810"/>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8" name="그림 개체 틀 7"/>
          <p:cNvSpPr>
            <a:spLocks noGrp="1"/>
          </p:cNvSpPr>
          <p:nvPr>
            <p:ph type="pic" idx="12" hasCustomPrompt="1"/>
          </p:nvPr>
        </p:nvSpPr>
        <p:spPr>
          <a:xfrm>
            <a:off x="3293848" y="1"/>
            <a:ext cx="2520000" cy="1711155"/>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n-lt"/>
                <a:cs typeface="Arial" panose="020B0604020202020204" pitchFamily="34" charset="0"/>
              </a:defRPr>
            </a:lvl1pPr>
          </a:lstStyle>
          <a:p>
            <a:r>
              <a:rPr lang="en-US" altLang="ko-KR" dirty="0"/>
              <a:t> Free PPT _ Click to add title</a:t>
            </a:r>
            <a:endParaRPr lang="ko-KR" altLang="en-US" dirty="0"/>
          </a:p>
        </p:txBody>
      </p:sp>
      <p:sp>
        <p:nvSpPr>
          <p:cNvPr id="2" name="Rectangle 1"/>
          <p:cNvSpPr/>
          <p:nvPr userDrawn="1"/>
        </p:nvSpPr>
        <p:spPr>
          <a:xfrm>
            <a:off x="565878" y="1176692"/>
            <a:ext cx="1871760" cy="30512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10" name="Rectangle 9"/>
          <p:cNvSpPr/>
          <p:nvPr userDrawn="1"/>
        </p:nvSpPr>
        <p:spPr>
          <a:xfrm>
            <a:off x="2612855" y="1176061"/>
            <a:ext cx="1871760" cy="3051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11" name="Rectangle 10"/>
          <p:cNvSpPr/>
          <p:nvPr userDrawn="1"/>
        </p:nvSpPr>
        <p:spPr>
          <a:xfrm>
            <a:off x="4659832" y="1175430"/>
            <a:ext cx="1871760" cy="30512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12" name="Rectangle 11"/>
          <p:cNvSpPr/>
          <p:nvPr userDrawn="1"/>
        </p:nvSpPr>
        <p:spPr>
          <a:xfrm>
            <a:off x="6706810" y="1174799"/>
            <a:ext cx="1871760" cy="3051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14" name="Picture Placeholder 2"/>
          <p:cNvSpPr>
            <a:spLocks noGrp="1"/>
          </p:cNvSpPr>
          <p:nvPr>
            <p:ph type="pic" idx="11" hasCustomPrompt="1"/>
          </p:nvPr>
        </p:nvSpPr>
        <p:spPr>
          <a:xfrm>
            <a:off x="825475"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6966407"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2872452"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4919429"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earch.ebscohost.co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earch.ebscohost.com/"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search.ebscohost.com/"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repository.unej.ac.id/" TargetMode="External"/><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repository.unej.ac.id/"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cambridge.org/core" TargetMode="External"/><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hyperlink" Target="mailto:perpustakaan.unej@gmai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search.ebscohost.com/"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ea typeface="Malgun Gothic" panose="020B0503020000020004" pitchFamily="50" charset="-127"/>
              </a:rPr>
              <a:t>ONLINE SERVICE LIBRARY</a:t>
            </a:r>
            <a:endParaRPr lang="ko-KR" altLang="en-US" dirty="0"/>
          </a:p>
        </p:txBody>
      </p:sp>
      <p:sp>
        <p:nvSpPr>
          <p:cNvPr id="3" name="Text Placeholder 2"/>
          <p:cNvSpPr>
            <a:spLocks noGrp="1"/>
          </p:cNvSpPr>
          <p:nvPr>
            <p:ph type="body" sz="quarter" idx="12"/>
          </p:nvPr>
        </p:nvSpPr>
        <p:spPr>
          <a:xfrm>
            <a:off x="-18415" y="1347743"/>
            <a:ext cx="9143999" cy="432000"/>
          </a:xfrm>
          <a:prstGeom prst="rect">
            <a:avLst/>
          </a:prstGeom>
        </p:spPr>
        <p:txBody>
          <a:bodyPr/>
          <a:lstStyle/>
          <a:p>
            <a:pPr algn="ctr" fontAlgn="auto">
              <a:spcBef>
                <a:spcPts val="0"/>
              </a:spcBef>
              <a:spcAft>
                <a:spcPts val="0"/>
              </a:spcAft>
              <a:defRPr/>
            </a:pPr>
            <a:r>
              <a:rPr lang="en-US" altLang="ko-KR" sz="1100" b="1" dirty="0">
                <a:solidFill>
                  <a:schemeClr val="tx1">
                    <a:lumMod val="75000"/>
                    <a:lumOff val="25000"/>
                  </a:schemeClr>
                </a:solidFill>
              </a:rPr>
              <a:t>LAYANAN ONLINE UPT PERPUSTAKAAN UNIVERSITAS JEMBER</a:t>
            </a:r>
          </a:p>
        </p:txBody>
      </p:sp>
      <p:sp>
        <p:nvSpPr>
          <p:cNvPr id="31" name="テキスト プレースホルダー 30"/>
          <p:cNvSpPr>
            <a:spLocks noGrp="1"/>
          </p:cNvSpPr>
          <p:nvPr/>
        </p:nvSpPr>
        <p:spPr>
          <a:xfrm>
            <a:off x="1043608" y="2499742"/>
            <a:ext cx="7161530" cy="1512168"/>
          </a:xfrm>
          <a:prstGeom prst="rect">
            <a:avLst/>
          </a:prstGeom>
        </p:spPr>
        <p:txBody>
          <a:bodyPr vert="horz" lIns="163275" tIns="81638" rIns="163275" bIns="81638" rtlCol="0">
            <a:noAutofit/>
          </a:bodyPr>
          <a:lstStyle>
            <a:lvl1pPr marL="0" indent="0" algn="l" defTabSz="1632585" rtl="0" eaLnBrk="1" latinLnBrk="0" hangingPunct="1">
              <a:lnSpc>
                <a:spcPct val="120000"/>
              </a:lnSpc>
              <a:spcBef>
                <a:spcPts val="1200"/>
              </a:spcBef>
              <a:buFont typeface="Arial" panose="020B0604020202020204" pitchFamily="34" charset="0"/>
              <a:buNone/>
              <a:defRPr kumimoji="1" sz="2000" b="0" i="0" u="none" kern="1200" baseline="0">
                <a:solidFill>
                  <a:schemeClr val="bg1"/>
                </a:solidFill>
                <a:latin typeface="+mn-lt"/>
                <a:ea typeface="+mn-ea"/>
                <a:cs typeface="Open Sans Light" panose="020B0306030504020204" pitchFamily="34" charset="0"/>
              </a:defRPr>
            </a:lvl1pPr>
            <a:lvl2pPr marL="1326515" indent="-510540" algn="l" defTabSz="1632585"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890" indent="-408305" algn="l" defTabSz="1632585"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50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47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8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695"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67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280" indent="-408305" algn="l" defTabSz="1632585"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algn="ctr"/>
            <a:r>
              <a:rPr lang="id-ID" altLang="ja-JP" sz="1600" b="1" dirty="0" smtClean="0">
                <a:solidFill>
                  <a:schemeClr val="tx1"/>
                </a:solidFill>
              </a:rPr>
              <a:t>Disampaikan </a:t>
            </a:r>
            <a:r>
              <a:rPr lang="id-ID" altLang="ja-JP" sz="1600" b="1" dirty="0" smtClean="0">
                <a:solidFill>
                  <a:schemeClr val="tx1"/>
                </a:solidFill>
              </a:rPr>
              <a:t>oleh</a:t>
            </a:r>
            <a:r>
              <a:rPr lang="en-US" altLang="ja-JP" sz="1600" b="1" dirty="0" smtClean="0">
                <a:solidFill>
                  <a:schemeClr val="tx1"/>
                </a:solidFill>
              </a:rPr>
              <a:t> :</a:t>
            </a:r>
          </a:p>
          <a:p>
            <a:pPr algn="ctr"/>
            <a:r>
              <a:rPr lang="en-US" altLang="ja-JP" sz="1600" b="1" dirty="0" err="1" smtClean="0">
                <a:solidFill>
                  <a:schemeClr val="tx1"/>
                </a:solidFill>
              </a:rPr>
              <a:t>Kurnadi</a:t>
            </a:r>
            <a:endParaRPr lang="en-US" altLang="ja-JP" sz="1600" b="1" dirty="0" smtClean="0">
              <a:solidFill>
                <a:schemeClr val="tx1"/>
              </a:solidFill>
            </a:endParaRPr>
          </a:p>
          <a:p>
            <a:pPr algn="ctr"/>
            <a:r>
              <a:rPr lang="en-US" altLang="ja-JP" sz="1600" b="1" dirty="0" err="1" smtClean="0">
                <a:solidFill>
                  <a:schemeClr val="tx1"/>
                </a:solidFill>
              </a:rPr>
              <a:t>Kabid</a:t>
            </a:r>
            <a:r>
              <a:rPr lang="en-US" altLang="ja-JP" sz="1600" b="1" dirty="0" smtClean="0">
                <a:solidFill>
                  <a:schemeClr val="tx1"/>
                </a:solidFill>
              </a:rPr>
              <a:t>. </a:t>
            </a:r>
            <a:r>
              <a:rPr lang="en-US" altLang="ja-JP" sz="1600" b="1" dirty="0" err="1" smtClean="0">
                <a:solidFill>
                  <a:schemeClr val="tx1"/>
                </a:solidFill>
              </a:rPr>
              <a:t>Pembinaan</a:t>
            </a:r>
            <a:r>
              <a:rPr lang="en-US" altLang="ja-JP" sz="1600" b="1" dirty="0" smtClean="0">
                <a:solidFill>
                  <a:schemeClr val="tx1"/>
                </a:solidFill>
              </a:rPr>
              <a:t> </a:t>
            </a:r>
            <a:r>
              <a:rPr lang="en-US" altLang="ja-JP" sz="1600" b="1" dirty="0" err="1" smtClean="0">
                <a:solidFill>
                  <a:schemeClr val="tx1"/>
                </a:solidFill>
              </a:rPr>
              <a:t>Koleksi</a:t>
            </a:r>
            <a:r>
              <a:rPr lang="en-US" altLang="ja-JP" sz="1600" b="1" dirty="0" smtClean="0">
                <a:solidFill>
                  <a:schemeClr val="tx1"/>
                </a:solidFill>
              </a:rPr>
              <a:t> </a:t>
            </a:r>
          </a:p>
          <a:p>
            <a:pPr algn="ctr"/>
            <a:r>
              <a:rPr lang="en-US" altLang="ja-JP" sz="1600" b="1" dirty="0" smtClean="0">
                <a:solidFill>
                  <a:schemeClr val="tx1"/>
                </a:solidFill>
              </a:rPr>
              <a:t>UPT </a:t>
            </a:r>
            <a:r>
              <a:rPr lang="en-US" altLang="ja-JP" sz="1600" b="1" dirty="0" err="1" smtClean="0">
                <a:solidFill>
                  <a:schemeClr val="tx1"/>
                </a:solidFill>
              </a:rPr>
              <a:t>Perpustakaan</a:t>
            </a:r>
            <a:r>
              <a:rPr lang="en-US" altLang="ja-JP" sz="1600" b="1" dirty="0" smtClean="0">
                <a:solidFill>
                  <a:schemeClr val="tx1"/>
                </a:solidFill>
              </a:rPr>
              <a:t> </a:t>
            </a:r>
            <a:r>
              <a:rPr lang="en-US" altLang="ja-JP" sz="1600" b="1" dirty="0" err="1" smtClean="0">
                <a:solidFill>
                  <a:schemeClr val="tx1"/>
                </a:solidFill>
              </a:rPr>
              <a:t>Universitas</a:t>
            </a:r>
            <a:r>
              <a:rPr lang="en-US" altLang="ja-JP" sz="1600" b="1" dirty="0" smtClean="0">
                <a:solidFill>
                  <a:schemeClr val="tx1"/>
                </a:solidFill>
              </a:rPr>
              <a:t> </a:t>
            </a:r>
            <a:r>
              <a:rPr lang="en-US" altLang="ja-JP" sz="1600" b="1" dirty="0" err="1" smtClean="0">
                <a:solidFill>
                  <a:schemeClr val="tx1"/>
                </a:solidFill>
              </a:rPr>
              <a:t>Jember</a:t>
            </a:r>
            <a:endParaRPr lang="en-US" altLang="ja-JP" sz="1600" b="1" dirty="0" smtClean="0">
              <a:solidFill>
                <a:schemeClr val="tx1"/>
              </a:solidFill>
            </a:endParaRPr>
          </a:p>
          <a:p>
            <a:pPr algn="ctr"/>
            <a:r>
              <a:rPr lang="en-US" altLang="ja-JP" sz="1600" b="1" dirty="0" smtClean="0">
                <a:solidFill>
                  <a:schemeClr val="tx1"/>
                </a:solidFill>
              </a:rPr>
              <a:t>  </a:t>
            </a:r>
            <a:endParaRPr kumimoji="1" lang="en-US" altLang="id-ID" sz="1600" b="1"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nvSpPr>
        <p:spPr>
          <a:xfrm>
            <a:off x="6156242" y="4869724"/>
            <a:ext cx="2895650" cy="273844"/>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ja-JP" sz="900" dirty="0" smtClean="0"/>
              <a:t>UPT PERPUSTAKAAN UNIVERISTAS JEMBER</a:t>
            </a:r>
            <a:endParaRPr lang="ja-JP" altLang="en-US" sz="900" dirty="0"/>
          </a:p>
        </p:txBody>
      </p:sp>
      <p:sp>
        <p:nvSpPr>
          <p:cNvPr id="3" name="Title 1"/>
          <p:cNvSpPr>
            <a:spLocks noGrp="1"/>
          </p:cNvSpPr>
          <p:nvPr/>
        </p:nvSpPr>
        <p:spPr>
          <a:xfrm>
            <a:off x="1547270" y="196503"/>
            <a:ext cx="7175530" cy="601576"/>
          </a:xfr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b="1" dirty="0" smtClean="0"/>
              <a:t>Cara </a:t>
            </a:r>
            <a:r>
              <a:rPr lang="en-US" b="1" dirty="0" err="1" smtClean="0"/>
              <a:t>Akses</a:t>
            </a:r>
            <a:r>
              <a:rPr lang="en-US" b="1" dirty="0" smtClean="0"/>
              <a:t> Ebsco (1)</a:t>
            </a:r>
            <a:endParaRPr lang="en-US" b="1" dirty="0"/>
          </a:p>
        </p:txBody>
      </p:sp>
      <p:sp>
        <p:nvSpPr>
          <p:cNvPr id="5" name="Text Placeholder 4"/>
          <p:cNvSpPr>
            <a:spLocks noGrp="1"/>
          </p:cNvSpPr>
          <p:nvPr/>
        </p:nvSpPr>
        <p:spPr>
          <a:xfrm>
            <a:off x="1619885" y="1059180"/>
            <a:ext cx="7291070" cy="4089400"/>
          </a:xfrm>
        </p:spPr>
        <p:txBody>
          <a:bodyPr anchor="t">
            <a:noAutofit/>
          </a:bodyPr>
          <a:lstStyle>
            <a:lvl1pPr marL="342900" indent="-342900" algn="l" defTabSz="914400" rtl="0" eaLnBrk="1" latinLnBrk="1" hangingPunct="1">
              <a:spcBef>
                <a:spcPct val="20000"/>
              </a:spcBef>
              <a:buFont typeface="Arial" panose="020B0604020202020204" pitchFamily="34" charset="0"/>
              <a:buChar char="•"/>
              <a:defRPr sz="1000" kern="1200" baseline="0">
                <a:solidFill>
                  <a:schemeClr val="tx2"/>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lnSpc>
                <a:spcPct val="100000"/>
              </a:lnSpc>
              <a:buAutoNum type="arabicPeriod"/>
            </a:pPr>
            <a:r>
              <a:rPr lang="en-US" sz="1600" b="1" dirty="0" err="1" smtClean="0"/>
              <a:t>Akses</a:t>
            </a:r>
            <a:r>
              <a:rPr lang="id-ID" sz="1600" b="1" dirty="0" smtClean="0"/>
              <a:t> </a:t>
            </a:r>
            <a:r>
              <a:rPr lang="en-US" sz="1600" b="1" dirty="0" err="1" smtClean="0"/>
              <a:t>laman</a:t>
            </a:r>
            <a:r>
              <a:rPr lang="id-ID" sz="1600" b="1" dirty="0" smtClean="0"/>
              <a:t> </a:t>
            </a:r>
            <a:r>
              <a:rPr lang="en-US" sz="1600" b="1" u="sng" dirty="0" smtClean="0">
                <a:hlinkClick r:id="rId2"/>
              </a:rPr>
              <a:t>https://search.ebscohost.com</a:t>
            </a:r>
            <a:r>
              <a:rPr lang="id-ID" sz="1600" b="1" u="sng" dirty="0" smtClean="0"/>
              <a:t> </a:t>
            </a:r>
            <a:r>
              <a:rPr lang="en-US" sz="1600" b="1" dirty="0" err="1" smtClean="0"/>
              <a:t>pada</a:t>
            </a:r>
            <a:r>
              <a:rPr lang="en-US" sz="1600" b="1" dirty="0" smtClean="0"/>
              <a:t> browser </a:t>
            </a:r>
            <a:r>
              <a:rPr lang="en-US" sz="1600" b="1" dirty="0" err="1" smtClean="0"/>
              <a:t>anda</a:t>
            </a:r>
            <a:r>
              <a:rPr lang="en-US" sz="1600" b="1" dirty="0" smtClean="0"/>
              <a:t>.</a:t>
            </a:r>
            <a:endParaRPr lang="id-ID" sz="1600" b="1" dirty="0" smtClean="0"/>
          </a:p>
          <a:p>
            <a:pPr lvl="0" algn="just">
              <a:lnSpc>
                <a:spcPct val="100000"/>
              </a:lnSpc>
              <a:buAutoNum type="arabicPeriod"/>
            </a:pPr>
            <a:r>
              <a:rPr lang="en-US" sz="1600" b="1" dirty="0" err="1" smtClean="0"/>
              <a:t>Klik</a:t>
            </a:r>
            <a:r>
              <a:rPr lang="en-US" sz="1600" b="1" dirty="0" smtClean="0"/>
              <a:t> “eBook Collection (</a:t>
            </a:r>
            <a:r>
              <a:rPr lang="en-US" sz="1600" b="1" dirty="0" err="1" smtClean="0"/>
              <a:t>EBSCOhost</a:t>
            </a:r>
            <a:r>
              <a:rPr lang="en-US" sz="1600" b="1" dirty="0" smtClean="0"/>
              <a:t>)” yang </a:t>
            </a:r>
            <a:r>
              <a:rPr lang="en-US" sz="1600" b="1" dirty="0" err="1" smtClean="0"/>
              <a:t>tertera</a:t>
            </a:r>
            <a:r>
              <a:rPr lang="en-US" sz="1600" b="1" dirty="0" smtClean="0"/>
              <a:t> </a:t>
            </a:r>
            <a:r>
              <a:rPr lang="en-US" sz="1600" b="1" dirty="0" err="1" smtClean="0"/>
              <a:t>di</a:t>
            </a:r>
            <a:r>
              <a:rPr lang="en-US" sz="1600" b="1" dirty="0" smtClean="0"/>
              <a:t> </a:t>
            </a:r>
            <a:r>
              <a:rPr lang="en-US" sz="1600" b="1" dirty="0" err="1" smtClean="0"/>
              <a:t>halaman</a:t>
            </a:r>
            <a:r>
              <a:rPr lang="id-ID" sz="1600" b="1" dirty="0" smtClean="0"/>
              <a:t> </a:t>
            </a:r>
            <a:r>
              <a:rPr lang="en-US" sz="1600" b="1" dirty="0" err="1" smtClean="0"/>
              <a:t>muka</a:t>
            </a:r>
            <a:r>
              <a:rPr lang="id-ID" sz="1600" b="1" dirty="0" smtClean="0"/>
              <a:t> </a:t>
            </a:r>
            <a:r>
              <a:rPr lang="en-US" sz="1600" b="1" dirty="0" err="1" smtClean="0"/>
              <a:t>laman</a:t>
            </a:r>
            <a:r>
              <a:rPr lang="en-US" sz="1600" b="1" dirty="0" smtClean="0"/>
              <a:t> EBSCO   </a:t>
            </a:r>
            <a:r>
              <a:rPr lang="en-US" sz="1600" b="1" dirty="0" err="1" smtClean="0"/>
              <a:t>atau</a:t>
            </a:r>
            <a:r>
              <a:rPr lang="id-ID" sz="1600" b="1" dirty="0" smtClean="0"/>
              <a:t> </a:t>
            </a:r>
            <a:r>
              <a:rPr lang="en-US" sz="1600" b="1" dirty="0" err="1" smtClean="0"/>
              <a:t>klik</a:t>
            </a:r>
            <a:r>
              <a:rPr lang="en-US" sz="1600" b="1" dirty="0" smtClean="0"/>
              <a:t> menu bar “eBooks” </a:t>
            </a:r>
            <a:r>
              <a:rPr lang="en-US" sz="1600" b="1" dirty="0" err="1" smtClean="0"/>
              <a:t>pada</a:t>
            </a:r>
            <a:r>
              <a:rPr lang="id-ID" sz="1600" b="1" dirty="0" smtClean="0"/>
              <a:t> </a:t>
            </a:r>
            <a:r>
              <a:rPr lang="en-US" sz="1600" b="1" dirty="0" err="1" smtClean="0"/>
              <a:t>sisi</a:t>
            </a:r>
            <a:r>
              <a:rPr lang="id-ID" sz="1600" b="1" dirty="0" smtClean="0"/>
              <a:t> </a:t>
            </a:r>
            <a:r>
              <a:rPr lang="en-US" sz="1600" b="1" dirty="0" err="1" smtClean="0"/>
              <a:t>kiri</a:t>
            </a:r>
            <a:r>
              <a:rPr lang="id-ID" sz="1600" b="1" dirty="0" smtClean="0"/>
              <a:t> </a:t>
            </a:r>
            <a:r>
              <a:rPr lang="en-US" sz="1600" b="1" dirty="0" err="1" smtClean="0"/>
              <a:t>atas</a:t>
            </a:r>
            <a:r>
              <a:rPr lang="en-US" sz="1600" b="1" dirty="0" smtClean="0"/>
              <a:t>.</a:t>
            </a:r>
            <a:endParaRPr lang="id-ID" sz="1600" b="1" dirty="0" smtClean="0"/>
          </a:p>
          <a:p>
            <a:pPr lvl="0" algn="just">
              <a:lnSpc>
                <a:spcPct val="100000"/>
              </a:lnSpc>
              <a:buAutoNum type="arabicPeriod"/>
            </a:pPr>
            <a:r>
              <a:rPr lang="en-US" sz="1600" b="1" dirty="0" err="1" smtClean="0"/>
              <a:t>Metode</a:t>
            </a:r>
            <a:r>
              <a:rPr lang="id-ID" sz="1600" b="1" dirty="0" smtClean="0"/>
              <a:t> </a:t>
            </a:r>
            <a:r>
              <a:rPr lang="en-US" sz="1600" b="1" dirty="0" err="1" smtClean="0"/>
              <a:t>pertama</a:t>
            </a:r>
            <a:r>
              <a:rPr lang="id-ID" sz="1600" b="1" dirty="0" smtClean="0"/>
              <a:t> </a:t>
            </a:r>
            <a:r>
              <a:rPr lang="en-US" sz="1600" b="1" dirty="0" err="1" smtClean="0"/>
              <a:t>untuk</a:t>
            </a:r>
            <a:r>
              <a:rPr lang="id-ID" sz="1600" b="1" dirty="0" smtClean="0"/>
              <a:t> </a:t>
            </a:r>
            <a:r>
              <a:rPr lang="en-US" sz="1600" b="1" dirty="0" err="1" smtClean="0"/>
              <a:t>melakukan</a:t>
            </a:r>
            <a:r>
              <a:rPr lang="id-ID" sz="1600" b="1" dirty="0" smtClean="0"/>
              <a:t> </a:t>
            </a:r>
            <a:r>
              <a:rPr lang="en-US" sz="1600" b="1" dirty="0" err="1" smtClean="0"/>
              <a:t>pencarian</a:t>
            </a:r>
            <a:r>
              <a:rPr lang="en-US" sz="1600" b="1" dirty="0" smtClean="0"/>
              <a:t> e-book </a:t>
            </a:r>
            <a:r>
              <a:rPr lang="id-ID" sz="1600" b="1" dirty="0" smtClean="0"/>
              <a:t> </a:t>
            </a:r>
            <a:r>
              <a:rPr lang="en-US" sz="1600" b="1" dirty="0" smtClean="0"/>
              <a:t>EBSCO </a:t>
            </a:r>
            <a:r>
              <a:rPr lang="en-US" sz="1600" b="1" dirty="0" err="1" smtClean="0"/>
              <a:t>yaitu</a:t>
            </a:r>
            <a:r>
              <a:rPr lang="id-ID" sz="1600" b="1" dirty="0" smtClean="0"/>
              <a:t> </a:t>
            </a:r>
            <a:r>
              <a:rPr lang="en-US" sz="1600" b="1" dirty="0" err="1" smtClean="0"/>
              <a:t>menggunakan</a:t>
            </a:r>
            <a:r>
              <a:rPr lang="id-ID" sz="1600" b="1" dirty="0" smtClean="0"/>
              <a:t> </a:t>
            </a:r>
            <a:r>
              <a:rPr lang="en-US" sz="1600" b="1" dirty="0" err="1" smtClean="0"/>
              <a:t>kolom</a:t>
            </a:r>
            <a:r>
              <a:rPr lang="en-US" sz="1600" b="1" dirty="0" smtClean="0"/>
              <a:t> search </a:t>
            </a:r>
            <a:r>
              <a:rPr lang="en-US" sz="1600" b="1" dirty="0" err="1" smtClean="0"/>
              <a:t>dengan</a:t>
            </a:r>
            <a:r>
              <a:rPr lang="id-ID" sz="1600" b="1" dirty="0" smtClean="0"/>
              <a:t> </a:t>
            </a:r>
            <a:r>
              <a:rPr lang="en-US" sz="1600" b="1" dirty="0" err="1" smtClean="0"/>
              <a:t>menuliskan</a:t>
            </a:r>
            <a:r>
              <a:rPr lang="en-US" sz="1600" b="1" dirty="0" smtClean="0"/>
              <a:t> </a:t>
            </a:r>
            <a:r>
              <a:rPr lang="en-US" sz="1600" b="1" dirty="0" err="1" smtClean="0"/>
              <a:t>kata</a:t>
            </a:r>
            <a:r>
              <a:rPr lang="en-US" sz="1600" b="1" dirty="0" smtClean="0"/>
              <a:t> </a:t>
            </a:r>
            <a:r>
              <a:rPr lang="en-US" sz="1600" b="1" dirty="0" err="1" smtClean="0"/>
              <a:t>kunci</a:t>
            </a:r>
            <a:r>
              <a:rPr lang="en-US" sz="1600" b="1" dirty="0" smtClean="0"/>
              <a:t>.</a:t>
            </a:r>
            <a:endParaRPr lang="id-ID" sz="1600" b="1" dirty="0" smtClean="0"/>
          </a:p>
          <a:p>
            <a:pPr lvl="0" algn="just">
              <a:lnSpc>
                <a:spcPct val="100000"/>
              </a:lnSpc>
              <a:buAutoNum type="arabicPeriod"/>
            </a:pPr>
            <a:r>
              <a:rPr lang="en-US" sz="1600" b="1" dirty="0" err="1" smtClean="0"/>
              <a:t>Metode</a:t>
            </a:r>
            <a:r>
              <a:rPr lang="id-ID" sz="1600" b="1" dirty="0" smtClean="0"/>
              <a:t> </a:t>
            </a:r>
            <a:r>
              <a:rPr lang="en-US" sz="1600" b="1" dirty="0" err="1" smtClean="0"/>
              <a:t>kedua</a:t>
            </a:r>
            <a:r>
              <a:rPr lang="id-ID" sz="1600" b="1" dirty="0" smtClean="0"/>
              <a:t> </a:t>
            </a:r>
            <a:r>
              <a:rPr lang="en-US" sz="1600" b="1" dirty="0" err="1" smtClean="0"/>
              <a:t>pencarian</a:t>
            </a:r>
            <a:r>
              <a:rPr lang="en-US" sz="1600" b="1" dirty="0" smtClean="0"/>
              <a:t> e-book EBSCO </a:t>
            </a:r>
            <a:r>
              <a:rPr lang="en-US" sz="1600" b="1" dirty="0" err="1" smtClean="0"/>
              <a:t>yaitu</a:t>
            </a:r>
            <a:r>
              <a:rPr lang="id-ID" sz="1600" b="1" dirty="0" smtClean="0"/>
              <a:t> </a:t>
            </a:r>
            <a:r>
              <a:rPr lang="en-US" sz="1600" b="1" dirty="0" err="1" smtClean="0"/>
              <a:t>berdasarkan</a:t>
            </a:r>
            <a:r>
              <a:rPr lang="id-ID" sz="1600" b="1" dirty="0" smtClean="0"/>
              <a:t> </a:t>
            </a:r>
            <a:r>
              <a:rPr lang="en-US" sz="1600" b="1" dirty="0" err="1" smtClean="0"/>
              <a:t>kategori</a:t>
            </a:r>
            <a:r>
              <a:rPr lang="en-US" sz="1600" b="1" dirty="0" smtClean="0"/>
              <a:t> yang </a:t>
            </a:r>
            <a:r>
              <a:rPr lang="en-US" sz="1600" b="1" dirty="0" err="1" smtClean="0"/>
              <a:t>diinginkan</a:t>
            </a:r>
            <a:r>
              <a:rPr lang="en-US" sz="1600" b="1" dirty="0" smtClean="0"/>
              <a:t>, </a:t>
            </a:r>
            <a:r>
              <a:rPr lang="en-US" sz="1600" b="1" dirty="0" err="1" smtClean="0"/>
              <a:t>terdapat</a:t>
            </a:r>
            <a:r>
              <a:rPr lang="id-ID" sz="1600" b="1" dirty="0" smtClean="0"/>
              <a:t> </a:t>
            </a:r>
            <a:r>
              <a:rPr lang="en-US" sz="1600" b="1" dirty="0" err="1" smtClean="0"/>
              <a:t>beberapa</a:t>
            </a:r>
            <a:r>
              <a:rPr lang="id-ID" sz="1600" b="1" dirty="0" smtClean="0"/>
              <a:t> </a:t>
            </a:r>
            <a:r>
              <a:rPr lang="en-US" sz="1600" b="1" dirty="0" err="1" smtClean="0"/>
              <a:t>kategori</a:t>
            </a:r>
            <a:r>
              <a:rPr lang="en-US" sz="1600" b="1" dirty="0" smtClean="0"/>
              <a:t> yang </a:t>
            </a:r>
            <a:r>
              <a:rPr lang="en-US" sz="1600" b="1" dirty="0" err="1" smtClean="0"/>
              <a:t>tertera</a:t>
            </a:r>
            <a:r>
              <a:rPr lang="id-ID" sz="1600" b="1" dirty="0" smtClean="0"/>
              <a:t> </a:t>
            </a:r>
            <a:r>
              <a:rPr lang="en-US" sz="1600" b="1" dirty="0" err="1" smtClean="0"/>
              <a:t>pada</a:t>
            </a:r>
            <a:r>
              <a:rPr lang="id-ID" sz="1600" b="1" dirty="0" smtClean="0"/>
              <a:t> </a:t>
            </a:r>
            <a:r>
              <a:rPr lang="en-US" sz="1600" b="1" dirty="0" err="1" smtClean="0"/>
              <a:t>sisi</a:t>
            </a:r>
            <a:r>
              <a:rPr lang="id-ID" sz="1600" b="1" dirty="0" smtClean="0"/>
              <a:t> </a:t>
            </a:r>
            <a:r>
              <a:rPr lang="en-US" sz="1600" b="1" dirty="0" err="1" smtClean="0"/>
              <a:t>kiri</a:t>
            </a:r>
            <a:r>
              <a:rPr lang="id-ID" sz="1600" b="1" dirty="0" smtClean="0"/>
              <a:t> </a:t>
            </a:r>
            <a:r>
              <a:rPr lang="en-US" sz="1600" b="1" dirty="0" err="1" smtClean="0"/>
              <a:t>laman</a:t>
            </a:r>
            <a:r>
              <a:rPr lang="en-US" sz="1600" b="1" dirty="0" smtClean="0"/>
              <a:t> EBSCO yang </a:t>
            </a:r>
            <a:r>
              <a:rPr lang="en-US" sz="1600" b="1" dirty="0" err="1" smtClean="0"/>
              <a:t>dapat</a:t>
            </a:r>
            <a:r>
              <a:rPr lang="id-ID" sz="1600" b="1" dirty="0" smtClean="0"/>
              <a:t> </a:t>
            </a:r>
            <a:r>
              <a:rPr lang="en-US" sz="1600" b="1" dirty="0" err="1" smtClean="0"/>
              <a:t>anda</a:t>
            </a:r>
            <a:r>
              <a:rPr lang="id-ID" sz="1600" b="1" dirty="0" smtClean="0"/>
              <a:t> </a:t>
            </a:r>
            <a:r>
              <a:rPr lang="en-US" sz="1600" b="1" dirty="0" err="1" smtClean="0"/>
              <a:t>pilih</a:t>
            </a:r>
            <a:r>
              <a:rPr lang="en-US" sz="1600" b="1" dirty="0" smtClean="0"/>
              <a:t>.</a:t>
            </a:r>
            <a:endParaRPr lang="id-ID" sz="1600" b="1" dirty="0" smtClean="0"/>
          </a:p>
          <a:p>
            <a:pPr lvl="0" algn="just">
              <a:lnSpc>
                <a:spcPct val="100000"/>
              </a:lnSpc>
              <a:buAutoNum type="arabicPeriod"/>
            </a:pPr>
            <a:r>
              <a:rPr lang="en-US" sz="1600" b="1" dirty="0" err="1" smtClean="0"/>
              <a:t>Metode</a:t>
            </a:r>
            <a:r>
              <a:rPr lang="id-ID" sz="1600" b="1" dirty="0" smtClean="0"/>
              <a:t> </a:t>
            </a:r>
            <a:r>
              <a:rPr lang="en-US" sz="1600" b="1" dirty="0" err="1" smtClean="0"/>
              <a:t>ketiga</a:t>
            </a:r>
            <a:r>
              <a:rPr lang="id-ID" sz="1600" b="1" dirty="0" smtClean="0"/>
              <a:t> </a:t>
            </a:r>
            <a:r>
              <a:rPr lang="en-US" sz="1600" b="1" dirty="0" err="1" smtClean="0"/>
              <a:t>dengan</a:t>
            </a:r>
            <a:r>
              <a:rPr lang="id-ID" sz="1600" b="1" dirty="0" smtClean="0"/>
              <a:t> </a:t>
            </a:r>
            <a:r>
              <a:rPr lang="en-US" sz="1600" b="1" dirty="0" err="1" smtClean="0"/>
              <a:t>memilih</a:t>
            </a:r>
            <a:r>
              <a:rPr lang="id-ID" sz="1600" b="1" dirty="0" smtClean="0"/>
              <a:t> </a:t>
            </a:r>
            <a:r>
              <a:rPr lang="en-US" sz="1600" b="1" dirty="0" err="1" smtClean="0"/>
              <a:t>langsung</a:t>
            </a:r>
            <a:r>
              <a:rPr lang="en-US" sz="1600" b="1" dirty="0" smtClean="0"/>
              <a:t> e-book yang </a:t>
            </a:r>
            <a:r>
              <a:rPr lang="en-US" sz="1600" b="1" dirty="0" err="1" smtClean="0"/>
              <a:t>tampil</a:t>
            </a:r>
            <a:r>
              <a:rPr lang="en-US" sz="1600" b="1" dirty="0" smtClean="0"/>
              <a:t> </a:t>
            </a:r>
            <a:r>
              <a:rPr lang="en-US" sz="1600" b="1" dirty="0" err="1" smtClean="0"/>
              <a:t>di</a:t>
            </a:r>
            <a:r>
              <a:rPr lang="en-US" sz="1600" b="1" dirty="0" smtClean="0"/>
              <a:t> Highlights </a:t>
            </a:r>
            <a:r>
              <a:rPr lang="en-US" sz="1600" b="1" dirty="0" err="1" smtClean="0"/>
              <a:t>laman</a:t>
            </a:r>
            <a:r>
              <a:rPr lang="en-US" sz="1600" b="1" dirty="0" smtClean="0"/>
              <a:t>       EBSCO.</a:t>
            </a:r>
            <a:endParaRPr lang="id-ID" sz="1600" b="1" dirty="0" smtClean="0"/>
          </a:p>
          <a:p>
            <a:pPr lvl="0" algn="just">
              <a:lnSpc>
                <a:spcPct val="150000"/>
              </a:lnSpc>
              <a:buAutoNum type="arabicPeriod"/>
            </a:pPr>
            <a:endParaRPr lang="id-ID" sz="1600" b="1"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nvSpPr>
        <p:spPr>
          <a:xfrm>
            <a:off x="6156242" y="4869724"/>
            <a:ext cx="2895650" cy="273844"/>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ja-JP" sz="900" dirty="0" smtClean="0"/>
              <a:t>UPT PERPUSTAKAAN UNIVERISTAS JEMBER</a:t>
            </a:r>
            <a:endParaRPr lang="ja-JP" altLang="en-US" sz="900" dirty="0"/>
          </a:p>
        </p:txBody>
      </p:sp>
      <p:sp>
        <p:nvSpPr>
          <p:cNvPr id="3" name="Title 1"/>
          <p:cNvSpPr>
            <a:spLocks noGrp="1"/>
          </p:cNvSpPr>
          <p:nvPr/>
        </p:nvSpPr>
        <p:spPr>
          <a:xfrm>
            <a:off x="1547270" y="196503"/>
            <a:ext cx="7175530" cy="601576"/>
          </a:xfr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b="1" dirty="0" smtClean="0"/>
              <a:t>Cara </a:t>
            </a:r>
            <a:r>
              <a:rPr lang="en-US" b="1" dirty="0" err="1" smtClean="0"/>
              <a:t>Akses</a:t>
            </a:r>
            <a:r>
              <a:rPr lang="en-US" b="1" dirty="0" smtClean="0"/>
              <a:t> Ebsco (2)</a:t>
            </a:r>
            <a:endParaRPr lang="en-US" b="1" dirty="0"/>
          </a:p>
        </p:txBody>
      </p:sp>
      <p:sp>
        <p:nvSpPr>
          <p:cNvPr id="2" name="Text Placeholder 4"/>
          <p:cNvSpPr>
            <a:spLocks noGrp="1"/>
          </p:cNvSpPr>
          <p:nvPr/>
        </p:nvSpPr>
        <p:spPr>
          <a:xfrm>
            <a:off x="1562735" y="915670"/>
            <a:ext cx="7433945" cy="2765425"/>
          </a:xfrm>
        </p:spPr>
        <p:txBody>
          <a:bodyPr anchor="t">
            <a:noAutofit/>
          </a:bodyPr>
          <a:lstStyle>
            <a:lvl1pPr marL="342900" indent="-342900" algn="l" defTabSz="914400" rtl="0" eaLnBrk="1" latinLnBrk="1" hangingPunct="1">
              <a:spcBef>
                <a:spcPct val="20000"/>
              </a:spcBef>
              <a:buFont typeface="Arial" panose="020B0604020202020204" pitchFamily="34" charset="0"/>
              <a:buChar char="•"/>
              <a:defRPr sz="1000" kern="1200" baseline="0">
                <a:solidFill>
                  <a:schemeClr val="tx2"/>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buFont typeface="+mj-lt"/>
              <a:buAutoNum type="arabicPeriod" startAt="7"/>
            </a:pPr>
            <a:r>
              <a:rPr lang="en-US" sz="1600" b="1" dirty="0" smtClean="0"/>
              <a:t>E-book</a:t>
            </a:r>
            <a:r>
              <a:rPr lang="id-ID" sz="1600" b="1" dirty="0" smtClean="0"/>
              <a:t> </a:t>
            </a:r>
            <a:r>
              <a:rPr lang="en-US" sz="1600" b="1" dirty="0" smtClean="0"/>
              <a:t> </a:t>
            </a:r>
            <a:r>
              <a:rPr lang="en-US" sz="1600" b="1" dirty="0" err="1" smtClean="0"/>
              <a:t>juga</a:t>
            </a:r>
            <a:r>
              <a:rPr lang="id-ID" sz="1600" b="1" dirty="0" smtClean="0"/>
              <a:t> </a:t>
            </a:r>
            <a:r>
              <a:rPr lang="en-US" sz="1600" b="1" dirty="0" err="1" smtClean="0"/>
              <a:t>dapat</a:t>
            </a:r>
            <a:r>
              <a:rPr lang="id-ID" sz="1600" b="1" dirty="0" smtClean="0"/>
              <a:t> </a:t>
            </a:r>
            <a:r>
              <a:rPr lang="en-US" sz="1600" b="1" dirty="0" err="1" smtClean="0"/>
              <a:t>dibaca</a:t>
            </a:r>
            <a:r>
              <a:rPr lang="id-ID" sz="1600" b="1" dirty="0" smtClean="0"/>
              <a:t> </a:t>
            </a:r>
            <a:r>
              <a:rPr lang="en-US" sz="1600" b="1" dirty="0" err="1" smtClean="0"/>
              <a:t>secara</a:t>
            </a:r>
            <a:r>
              <a:rPr lang="id-ID" sz="1600" b="1" dirty="0" smtClean="0"/>
              <a:t> </a:t>
            </a:r>
            <a:r>
              <a:rPr lang="en-US" sz="1600" b="1" dirty="0" smtClean="0"/>
              <a:t>full</a:t>
            </a:r>
            <a:r>
              <a:rPr lang="id-ID" sz="1600" b="1" dirty="0" smtClean="0"/>
              <a:t> </a:t>
            </a:r>
            <a:r>
              <a:rPr lang="en-US" sz="1600" b="1" dirty="0" smtClean="0"/>
              <a:t>text</a:t>
            </a:r>
            <a:r>
              <a:rPr lang="id-ID" sz="1600" b="1" dirty="0" smtClean="0"/>
              <a:t> </a:t>
            </a:r>
            <a:r>
              <a:rPr lang="en-US" sz="1600" b="1" dirty="0" err="1" smtClean="0"/>
              <a:t>dengan</a:t>
            </a:r>
            <a:r>
              <a:rPr lang="id-ID" sz="1600" b="1" dirty="0" smtClean="0"/>
              <a:t> </a:t>
            </a:r>
            <a:r>
              <a:rPr lang="en-US" sz="1600" b="1" dirty="0" err="1" smtClean="0"/>
              <a:t>melakukan</a:t>
            </a:r>
            <a:r>
              <a:rPr lang="id-ID" sz="1600" b="1" dirty="0" smtClean="0"/>
              <a:t> </a:t>
            </a:r>
            <a:r>
              <a:rPr lang="en-US" sz="1600" b="1" dirty="0" err="1" smtClean="0"/>
              <a:t>klik</a:t>
            </a:r>
            <a:r>
              <a:rPr lang="en-US" sz="1600" b="1" dirty="0" smtClean="0"/>
              <a:t> “EPUB     </a:t>
            </a:r>
            <a:r>
              <a:rPr lang="en-US" sz="1600" b="1" dirty="0" err="1" smtClean="0"/>
              <a:t>Fulltext</a:t>
            </a:r>
            <a:r>
              <a:rPr lang="en-US" sz="1600" b="1" dirty="0" smtClean="0"/>
              <a:t>”  </a:t>
            </a:r>
            <a:r>
              <a:rPr lang="en-US" sz="1600" b="1" dirty="0" err="1" smtClean="0"/>
              <a:t>pada</a:t>
            </a:r>
            <a:r>
              <a:rPr lang="id-ID" sz="1600" b="1" dirty="0" smtClean="0"/>
              <a:t> </a:t>
            </a:r>
            <a:r>
              <a:rPr lang="en-US" sz="1600" b="1" dirty="0" err="1" smtClean="0"/>
              <a:t>sisi</a:t>
            </a:r>
            <a:r>
              <a:rPr lang="id-ID" sz="1600" b="1" dirty="0" smtClean="0"/>
              <a:t> </a:t>
            </a:r>
            <a:r>
              <a:rPr lang="en-US" sz="1600" b="1" dirty="0" err="1" smtClean="0"/>
              <a:t>kiri</a:t>
            </a:r>
            <a:r>
              <a:rPr lang="id-ID" sz="1600" b="1" dirty="0" smtClean="0"/>
              <a:t> </a:t>
            </a:r>
            <a:r>
              <a:rPr lang="en-US" sz="1600" b="1" dirty="0" err="1" smtClean="0"/>
              <a:t>laman</a:t>
            </a:r>
            <a:r>
              <a:rPr lang="en-US" sz="1600" b="1" dirty="0" smtClean="0"/>
              <a:t> e-book.</a:t>
            </a:r>
            <a:endParaRPr lang="id-ID" sz="1600" b="1" dirty="0" smtClean="0"/>
          </a:p>
          <a:p>
            <a:pPr lvl="0" algn="just">
              <a:buFont typeface="+mj-lt"/>
              <a:buAutoNum type="arabicPeriod" startAt="7"/>
            </a:pPr>
            <a:r>
              <a:rPr lang="en-US" sz="1600" b="1" dirty="0" err="1" smtClean="0"/>
              <a:t>Klik</a:t>
            </a:r>
            <a:r>
              <a:rPr lang="en-US" sz="1600" b="1" dirty="0" smtClean="0"/>
              <a:t> “Save pages” </a:t>
            </a:r>
            <a:r>
              <a:rPr lang="en-US" sz="1600" b="1" dirty="0" err="1" smtClean="0"/>
              <a:t>pada</a:t>
            </a:r>
            <a:r>
              <a:rPr lang="en-US" sz="1600" b="1" dirty="0" smtClean="0"/>
              <a:t> menu bar </a:t>
            </a:r>
            <a:r>
              <a:rPr lang="en-US" sz="1600" b="1" dirty="0" err="1" smtClean="0"/>
              <a:t>atas</a:t>
            </a:r>
            <a:r>
              <a:rPr lang="id-ID" sz="1600" b="1" dirty="0" smtClean="0"/>
              <a:t> </a:t>
            </a:r>
            <a:r>
              <a:rPr lang="en-US" sz="1600" b="1" dirty="0" err="1" smtClean="0"/>
              <a:t>untuk</a:t>
            </a:r>
            <a:r>
              <a:rPr lang="id-ID" sz="1600" b="1" dirty="0" smtClean="0"/>
              <a:t> </a:t>
            </a:r>
            <a:r>
              <a:rPr lang="en-US" sz="1600" b="1" dirty="0" err="1" smtClean="0"/>
              <a:t>melakukan</a:t>
            </a:r>
            <a:r>
              <a:rPr lang="en-US" sz="1600" b="1" dirty="0" smtClean="0"/>
              <a:t> download       e-book    </a:t>
            </a:r>
            <a:r>
              <a:rPr lang="en-US" sz="1600" b="1" dirty="0" err="1" smtClean="0"/>
              <a:t>tersebut</a:t>
            </a:r>
            <a:r>
              <a:rPr lang="en-US" sz="1600" b="1" dirty="0" smtClean="0"/>
              <a:t>. E-book </a:t>
            </a:r>
            <a:r>
              <a:rPr lang="en-US" sz="1600" b="1" dirty="0" err="1" smtClean="0"/>
              <a:t>tidak</a:t>
            </a:r>
            <a:r>
              <a:rPr lang="id-ID" sz="1600" b="1" dirty="0" smtClean="0"/>
              <a:t> </a:t>
            </a:r>
            <a:r>
              <a:rPr lang="en-US" sz="1600" b="1" dirty="0" err="1" smtClean="0"/>
              <a:t>dapat</a:t>
            </a:r>
            <a:r>
              <a:rPr lang="en-US" sz="1600" b="1" dirty="0" smtClean="0"/>
              <a:t> </a:t>
            </a:r>
            <a:r>
              <a:rPr lang="id-ID" sz="1600" b="1" dirty="0" smtClean="0"/>
              <a:t> </a:t>
            </a:r>
            <a:r>
              <a:rPr lang="en-US" sz="1600" b="1" dirty="0" err="1" smtClean="0"/>
              <a:t>di</a:t>
            </a:r>
            <a:r>
              <a:rPr lang="en-US" sz="1600" b="1" dirty="0" smtClean="0"/>
              <a:t> download </a:t>
            </a:r>
            <a:r>
              <a:rPr lang="en-US" sz="1600" b="1" dirty="0" err="1" smtClean="0"/>
              <a:t>secara</a:t>
            </a:r>
            <a:r>
              <a:rPr lang="id-ID" sz="1600" b="1" dirty="0" smtClean="0"/>
              <a:t> </a:t>
            </a:r>
            <a:r>
              <a:rPr lang="en-US" sz="1600" b="1" dirty="0" err="1" smtClean="0"/>
              <a:t>keseluruhan</a:t>
            </a:r>
            <a:r>
              <a:rPr lang="id-ID" sz="1600" b="1" dirty="0" smtClean="0"/>
              <a:t> </a:t>
            </a:r>
            <a:r>
              <a:rPr lang="en-US" altLang="id-ID" sz="1600" b="1" dirty="0" smtClean="0"/>
              <a:t>    </a:t>
            </a:r>
            <a:r>
              <a:rPr lang="en-US" sz="1600" b="1" dirty="0" err="1" smtClean="0"/>
              <a:t>karena</a:t>
            </a:r>
            <a:r>
              <a:rPr lang="id-ID" sz="1600" b="1" dirty="0" smtClean="0"/>
              <a:t> </a:t>
            </a:r>
            <a:r>
              <a:rPr lang="en-US" sz="1600" b="1" dirty="0" err="1" smtClean="0"/>
              <a:t>terdapat</a:t>
            </a:r>
            <a:r>
              <a:rPr lang="id-ID" sz="1600" b="1" dirty="0" smtClean="0"/>
              <a:t> </a:t>
            </a:r>
            <a:r>
              <a:rPr lang="en-US" sz="1600" b="1" dirty="0" err="1" smtClean="0"/>
              <a:t>batasan</a:t>
            </a:r>
            <a:r>
              <a:rPr lang="id-ID" sz="1600" b="1" dirty="0" smtClean="0"/>
              <a:t> </a:t>
            </a:r>
            <a:r>
              <a:rPr lang="en-US" sz="1600" b="1" dirty="0" err="1" smtClean="0"/>
              <a:t>jumlah</a:t>
            </a:r>
            <a:r>
              <a:rPr lang="id-ID" sz="1600" b="1" dirty="0" smtClean="0"/>
              <a:t> </a:t>
            </a:r>
            <a:r>
              <a:rPr lang="en-US" altLang="id-ID" sz="1600" b="1" dirty="0" smtClean="0"/>
              <a:t>  </a:t>
            </a:r>
            <a:r>
              <a:rPr lang="en-US" sz="1600" b="1" dirty="0" err="1" smtClean="0"/>
              <a:t>halaman</a:t>
            </a:r>
            <a:r>
              <a:rPr lang="en-US" sz="1600" b="1" dirty="0" smtClean="0"/>
              <a:t> yang </a:t>
            </a:r>
            <a:r>
              <a:rPr lang="en-US" sz="1600" b="1" dirty="0" err="1" smtClean="0"/>
              <a:t>dapat</a:t>
            </a:r>
            <a:r>
              <a:rPr lang="id-ID" sz="1600" b="1" dirty="0" smtClean="0"/>
              <a:t> </a:t>
            </a:r>
            <a:r>
              <a:rPr lang="en-US" sz="1600" b="1" dirty="0" err="1" smtClean="0"/>
              <a:t>didownload</a:t>
            </a:r>
            <a:r>
              <a:rPr lang="id-ID" sz="1600" b="1" dirty="0" smtClean="0"/>
              <a:t> </a:t>
            </a:r>
            <a:r>
              <a:rPr lang="en-US" sz="1600" b="1" dirty="0" err="1" smtClean="0"/>
              <a:t>tergantung</a:t>
            </a:r>
            <a:r>
              <a:rPr lang="id-ID" sz="1600" b="1" dirty="0" smtClean="0"/>
              <a:t> </a:t>
            </a:r>
            <a:r>
              <a:rPr lang="en-US" sz="1600" b="1" dirty="0" err="1" smtClean="0"/>
              <a:t>dari</a:t>
            </a:r>
            <a:r>
              <a:rPr lang="id-ID" sz="1600" b="1" dirty="0" smtClean="0"/>
              <a:t> </a:t>
            </a:r>
            <a:r>
              <a:rPr lang="en-US" altLang="id-ID" sz="1600" b="1" dirty="0" smtClean="0"/>
              <a:t> </a:t>
            </a:r>
            <a:r>
              <a:rPr lang="en-US" sz="1600" b="1" dirty="0" err="1" smtClean="0"/>
              <a:t>kebijakan</a:t>
            </a:r>
            <a:r>
              <a:rPr lang="id-ID" sz="1600" b="1" dirty="0" smtClean="0"/>
              <a:t> </a:t>
            </a:r>
            <a:r>
              <a:rPr lang="en-US" sz="1600" b="1" dirty="0" err="1" smtClean="0"/>
              <a:t>masing-masing</a:t>
            </a:r>
            <a:r>
              <a:rPr lang="en-US" sz="1600" b="1" dirty="0" smtClean="0"/>
              <a:t> e-book. Hal</a:t>
            </a:r>
            <a:r>
              <a:rPr lang="id-ID" sz="1600" b="1" dirty="0" smtClean="0"/>
              <a:t> </a:t>
            </a:r>
            <a:r>
              <a:rPr lang="en-US" sz="1600" b="1" dirty="0" err="1" smtClean="0"/>
              <a:t>tersebut</a:t>
            </a:r>
            <a:r>
              <a:rPr lang="id-ID" sz="1600" b="1" dirty="0" smtClean="0"/>
              <a:t> </a:t>
            </a:r>
            <a:r>
              <a:rPr lang="en-US" sz="1600" b="1" dirty="0" err="1" smtClean="0"/>
              <a:t>menyangkut</a:t>
            </a:r>
            <a:r>
              <a:rPr lang="id-ID" sz="1600" b="1" dirty="0" smtClean="0"/>
              <a:t> </a:t>
            </a:r>
            <a:r>
              <a:rPr lang="en-US" sz="1600" b="1" dirty="0" err="1" smtClean="0"/>
              <a:t>dengan</a:t>
            </a:r>
            <a:r>
              <a:rPr lang="id-ID" sz="1600" b="1" dirty="0" smtClean="0"/>
              <a:t> </a:t>
            </a:r>
            <a:r>
              <a:rPr lang="en-US" sz="1600" b="1" dirty="0" err="1" smtClean="0"/>
              <a:t>Hak</a:t>
            </a:r>
            <a:r>
              <a:rPr lang="id-ID" sz="1600" b="1" dirty="0" smtClean="0"/>
              <a:t> </a:t>
            </a:r>
            <a:r>
              <a:rPr lang="en-US" sz="1600" b="1" dirty="0" err="1" smtClean="0"/>
              <a:t>cipta</a:t>
            </a:r>
            <a:r>
              <a:rPr lang="en-US" sz="1600" b="1" dirty="0" smtClean="0"/>
              <a:t> yang </a:t>
            </a:r>
            <a:r>
              <a:rPr lang="en-US" sz="1600" b="1" dirty="0" err="1" smtClean="0"/>
              <a:t>berlaku</a:t>
            </a:r>
            <a:r>
              <a:rPr lang="en-US" sz="1600" b="1" dirty="0" smtClean="0"/>
              <a:t>.</a:t>
            </a:r>
            <a:endParaRPr lang="id-ID" sz="1600" b="1" dirty="0" smtClean="0"/>
          </a:p>
          <a:p>
            <a:pPr lvl="0" algn="just">
              <a:buFont typeface="+mj-lt"/>
              <a:buAutoNum type="arabicPeriod" startAt="7"/>
            </a:pPr>
            <a:r>
              <a:rPr lang="en-US" sz="1600" b="1" dirty="0" err="1" smtClean="0"/>
              <a:t>Pada</a:t>
            </a:r>
            <a:r>
              <a:rPr lang="id-ID" sz="1600" b="1" dirty="0" smtClean="0"/>
              <a:t> </a:t>
            </a:r>
            <a:r>
              <a:rPr lang="en-US" sz="1600" b="1" dirty="0" err="1" smtClean="0"/>
              <a:t>laman</a:t>
            </a:r>
            <a:r>
              <a:rPr lang="id-ID" sz="1600" b="1" dirty="0" smtClean="0"/>
              <a:t> </a:t>
            </a:r>
            <a:r>
              <a:rPr lang="en-US" sz="1600" b="1" dirty="0" smtClean="0"/>
              <a:t> EBSCO </a:t>
            </a:r>
            <a:r>
              <a:rPr lang="en-US" sz="1600" b="1" dirty="0" err="1" smtClean="0"/>
              <a:t>terdapat</a:t>
            </a:r>
            <a:r>
              <a:rPr lang="id-ID" sz="1600" b="1" dirty="0" smtClean="0"/>
              <a:t> </a:t>
            </a:r>
            <a:r>
              <a:rPr lang="en-US" sz="1600" b="1" dirty="0" smtClean="0"/>
              <a:t> menu yang </a:t>
            </a:r>
            <a:r>
              <a:rPr lang="en-US" sz="1600" b="1" dirty="0" err="1" smtClean="0"/>
              <a:t>dapat</a:t>
            </a:r>
            <a:r>
              <a:rPr lang="id-ID" sz="1600" b="1" dirty="0" smtClean="0"/>
              <a:t> </a:t>
            </a:r>
            <a:r>
              <a:rPr lang="en-US" sz="1600" b="1" dirty="0" err="1" smtClean="0"/>
              <a:t>membantu</a:t>
            </a:r>
            <a:r>
              <a:rPr lang="id-ID" sz="1600" b="1" dirty="0" smtClean="0"/>
              <a:t> </a:t>
            </a:r>
            <a:r>
              <a:rPr lang="en-US" sz="1600" b="1" dirty="0" err="1" smtClean="0"/>
              <a:t>anda</a:t>
            </a:r>
            <a:r>
              <a:rPr lang="id-ID" sz="1600" b="1" dirty="0" smtClean="0"/>
              <a:t> </a:t>
            </a:r>
            <a:r>
              <a:rPr lang="en-US" altLang="id-ID" sz="1600" b="1" dirty="0" smtClean="0"/>
              <a:t>                 </a:t>
            </a:r>
            <a:r>
              <a:rPr lang="en-US" sz="1600" b="1" dirty="0" err="1" smtClean="0"/>
              <a:t>melakukan beberapa</a:t>
            </a:r>
            <a:r>
              <a:rPr lang="id-ID" sz="1600" b="1" dirty="0" smtClean="0"/>
              <a:t> </a:t>
            </a:r>
            <a:r>
              <a:rPr lang="en-US" sz="1600" b="1" dirty="0" err="1" smtClean="0"/>
              <a:t>aktivitas</a:t>
            </a:r>
            <a:r>
              <a:rPr lang="id-ID" sz="1600" b="1" dirty="0" smtClean="0"/>
              <a:t> </a:t>
            </a:r>
            <a:r>
              <a:rPr lang="en-US" sz="1600" b="1" dirty="0" err="1" smtClean="0"/>
              <a:t>diantaranya</a:t>
            </a:r>
            <a:r>
              <a:rPr lang="id-ID" sz="1600" b="1" dirty="0" smtClean="0"/>
              <a:t> </a:t>
            </a:r>
            <a:r>
              <a:rPr lang="en-US" sz="1600" b="1" dirty="0" err="1" smtClean="0"/>
              <a:t>berbagi</a:t>
            </a:r>
            <a:r>
              <a:rPr lang="id-ID" sz="1600" b="1" dirty="0" smtClean="0"/>
              <a:t> </a:t>
            </a:r>
            <a:r>
              <a:rPr lang="en-US" sz="1600" b="1" dirty="0" err="1" smtClean="0"/>
              <a:t>halaman</a:t>
            </a:r>
            <a:r>
              <a:rPr lang="en-US" sz="1600" b="1" dirty="0" smtClean="0"/>
              <a:t> e-book       </a:t>
            </a:r>
            <a:r>
              <a:rPr lang="en-US" sz="1600" b="1" dirty="0" err="1" smtClean="0"/>
              <a:t>kepada</a:t>
            </a:r>
            <a:r>
              <a:rPr lang="id-ID" sz="1600" b="1" dirty="0" smtClean="0"/>
              <a:t> </a:t>
            </a:r>
            <a:r>
              <a:rPr lang="en-US" altLang="id-ID" sz="1600" b="1" dirty="0" smtClean="0"/>
              <a:t> </a:t>
            </a:r>
            <a:r>
              <a:rPr lang="en-US" sz="1600" b="1" dirty="0" err="1" smtClean="0"/>
              <a:t>rekan</a:t>
            </a:r>
            <a:r>
              <a:rPr lang="id-ID" sz="1600" b="1" dirty="0" smtClean="0"/>
              <a:t> </a:t>
            </a:r>
            <a:r>
              <a:rPr lang="en-US" sz="1600" b="1" dirty="0" err="1" smtClean="0"/>
              <a:t>anda</a:t>
            </a:r>
            <a:r>
              <a:rPr lang="id-ID" sz="1600" b="1" dirty="0" smtClean="0"/>
              <a:t> </a:t>
            </a:r>
            <a:r>
              <a:rPr lang="en-US" sz="1600" b="1" dirty="0" err="1" smtClean="0"/>
              <a:t>melalui </a:t>
            </a:r>
            <a:r>
              <a:rPr lang="en-US" sz="1600" b="1" dirty="0" smtClean="0"/>
              <a:t>menu “email pages”. </a:t>
            </a:r>
            <a:r>
              <a:rPr lang="en-US" sz="1600" b="1" dirty="0" err="1" smtClean="0"/>
              <a:t>Kedua</a:t>
            </a:r>
            <a:r>
              <a:rPr lang="id-ID" sz="1600" b="1" dirty="0" smtClean="0"/>
              <a:t> </a:t>
            </a:r>
            <a:r>
              <a:rPr lang="en-US" sz="1600" b="1" dirty="0" err="1" smtClean="0"/>
              <a:t>melakukan</a:t>
            </a:r>
            <a:r>
              <a:rPr lang="id-ID" sz="1600" b="1" dirty="0" smtClean="0"/>
              <a:t> </a:t>
            </a:r>
            <a:r>
              <a:rPr lang="en-US" altLang="id-ID" sz="1600" b="1" dirty="0" smtClean="0"/>
              <a:t>     </a:t>
            </a:r>
            <a:r>
              <a:rPr lang="en-US" sz="1600" b="1" dirty="0" err="1" smtClean="0"/>
              <a:t>salin</a:t>
            </a:r>
            <a:r>
              <a:rPr lang="id-ID" sz="1600" b="1" dirty="0" smtClean="0"/>
              <a:t> </a:t>
            </a:r>
            <a:r>
              <a:rPr lang="en-US" sz="1600" b="1" dirty="0" err="1" smtClean="0"/>
              <a:t>sitasi</a:t>
            </a:r>
            <a:r>
              <a:rPr lang="id-ID" sz="1600" b="1" dirty="0" smtClean="0"/>
              <a:t> </a:t>
            </a:r>
            <a:r>
              <a:rPr lang="en-US" sz="1600" b="1" dirty="0" err="1" smtClean="0"/>
              <a:t>dalam</a:t>
            </a:r>
            <a:r>
              <a:rPr lang="id-ID" sz="1600" b="1" dirty="0" smtClean="0"/>
              <a:t> </a:t>
            </a:r>
            <a:r>
              <a:rPr lang="en-US" sz="1600" b="1" dirty="0" err="1" smtClean="0"/>
              <a:t>berbagai</a:t>
            </a:r>
            <a:r>
              <a:rPr lang="en-US" sz="1600" b="1" dirty="0" smtClean="0"/>
              <a:t> format </a:t>
            </a:r>
            <a:r>
              <a:rPr lang="en-US" sz="1600" b="1" dirty="0" err="1" smtClean="0"/>
              <a:t>sitasi</a:t>
            </a:r>
            <a:r>
              <a:rPr lang="id-ID" sz="1600" b="1" dirty="0" smtClean="0"/>
              <a:t> </a:t>
            </a:r>
            <a:r>
              <a:rPr lang="en-US" sz="1600" b="1" dirty="0" err="1" smtClean="0"/>
              <a:t>melalui</a:t>
            </a:r>
            <a:r>
              <a:rPr lang="en-US" sz="1600" b="1" dirty="0" smtClean="0"/>
              <a:t> menu “cite” </a:t>
            </a:r>
            <a:r>
              <a:rPr lang="en-US" sz="1600" b="1" dirty="0" err="1" smtClean="0"/>
              <a:t>dan</a:t>
            </a:r>
            <a:r>
              <a:rPr lang="id-ID" sz="1600" b="1" dirty="0" smtClean="0"/>
              <a:t> </a:t>
            </a:r>
            <a:r>
              <a:rPr lang="en-US" sz="1600" b="1" dirty="0" err="1" smtClean="0"/>
              <a:t>beberapa</a:t>
            </a:r>
            <a:r>
              <a:rPr lang="en-US" sz="1600" b="1" dirty="0" smtClean="0"/>
              <a:t> menu </a:t>
            </a:r>
            <a:r>
              <a:rPr lang="en-US" sz="1600" b="1" dirty="0" err="1" smtClean="0"/>
              <a:t>lainnya</a:t>
            </a:r>
            <a:r>
              <a:rPr lang="en-US" sz="1600" b="1" dirty="0" smtClean="0"/>
              <a:t> yang </a:t>
            </a:r>
            <a:r>
              <a:rPr lang="en-US" sz="1600" b="1" dirty="0" err="1" smtClean="0"/>
              <a:t>dapat</a:t>
            </a:r>
            <a:r>
              <a:rPr lang="id-ID" sz="1600" b="1" dirty="0" smtClean="0"/>
              <a:t> </a:t>
            </a:r>
            <a:r>
              <a:rPr lang="en-US" sz="1600" b="1" dirty="0" err="1" smtClean="0"/>
              <a:t>anda</a:t>
            </a:r>
            <a:r>
              <a:rPr lang="id-ID" sz="1600" b="1" dirty="0" smtClean="0"/>
              <a:t> </a:t>
            </a:r>
            <a:r>
              <a:rPr lang="en-US" sz="1600" b="1" dirty="0" err="1" smtClean="0"/>
              <a:t>eksplorasi</a:t>
            </a:r>
            <a:r>
              <a:rPr lang="en-US" sz="1600" b="1" dirty="0" smtClean="0"/>
              <a:t>.</a:t>
            </a:r>
            <a:endParaRPr lang="id-ID" sz="16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755425" y="124113"/>
            <a:ext cx="7175530" cy="601576"/>
          </a:xfr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b="1" dirty="0" smtClean="0"/>
              <a:t>Emerald</a:t>
            </a:r>
            <a:endParaRPr lang="en-US" b="1" dirty="0"/>
          </a:p>
        </p:txBody>
      </p:sp>
      <p:sp>
        <p:nvSpPr>
          <p:cNvPr id="6" name="Footer Placeholder 2"/>
          <p:cNvSpPr>
            <a:spLocks noGrp="1"/>
          </p:cNvSpPr>
          <p:nvPr/>
        </p:nvSpPr>
        <p:spPr>
          <a:xfrm>
            <a:off x="6156242" y="4444274"/>
            <a:ext cx="2895650" cy="273844"/>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ja-JP" sz="900" dirty="0" smtClean="0"/>
              <a:t>UPT PERPUSTAKAAN UNIVERISTAS JEMBER</a:t>
            </a:r>
            <a:endParaRPr lang="ja-JP" altLang="en-US" sz="900" dirty="0"/>
          </a:p>
        </p:txBody>
      </p:sp>
      <p:sp>
        <p:nvSpPr>
          <p:cNvPr id="7" name="Text Placeholder 6"/>
          <p:cNvSpPr>
            <a:spLocks noGrp="1"/>
          </p:cNvSpPr>
          <p:nvPr/>
        </p:nvSpPr>
        <p:spPr>
          <a:xfrm>
            <a:off x="3996055" y="1059815"/>
            <a:ext cx="4541520" cy="2855595"/>
          </a:xfrm>
        </p:spPr>
        <p:txBody>
          <a:bodyPr anchor="t">
            <a:noAutofit/>
          </a:bodyPr>
          <a:lstStyle>
            <a:lvl1pPr marL="342900" indent="-342900" algn="l" defTabSz="914400" rtl="0" eaLnBrk="1" latinLnBrk="1" hangingPunct="1">
              <a:spcBef>
                <a:spcPct val="20000"/>
              </a:spcBef>
              <a:buFont typeface="Arial" panose="020B0604020202020204" pitchFamily="34" charset="0"/>
              <a:buChar char="•"/>
              <a:defRPr sz="1000" kern="1200" baseline="0">
                <a:solidFill>
                  <a:schemeClr val="tx2"/>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50000"/>
              </a:lnSpc>
            </a:pPr>
            <a:endParaRPr lang="en-US" sz="1600" b="1" dirty="0" smtClean="0"/>
          </a:p>
          <a:p>
            <a:pPr algn="just">
              <a:lnSpc>
                <a:spcPct val="150000"/>
              </a:lnSpc>
              <a:buFont typeface="Arial" panose="020B0604020202020204" pitchFamily="34" charset="0"/>
              <a:buChar char="•"/>
            </a:pPr>
            <a:r>
              <a:rPr lang="en-US" sz="1600" b="1" dirty="0" smtClean="0"/>
              <a:t>Emerald </a:t>
            </a:r>
            <a:r>
              <a:rPr lang="en-US" sz="1600" b="1" dirty="0" err="1" smtClean="0"/>
              <a:t>dapat</a:t>
            </a:r>
            <a:r>
              <a:rPr lang="en-US" sz="1600" b="1" dirty="0" smtClean="0"/>
              <a:t> </a:t>
            </a:r>
            <a:r>
              <a:rPr lang="en-US" sz="1600" b="1" dirty="0" err="1" smtClean="0"/>
              <a:t>diakses</a:t>
            </a:r>
            <a:r>
              <a:rPr lang="en-US" sz="1600" b="1" dirty="0" smtClean="0"/>
              <a:t> </a:t>
            </a:r>
            <a:r>
              <a:rPr lang="en-US" sz="1600" b="1" dirty="0" err="1" smtClean="0"/>
              <a:t>melalui</a:t>
            </a:r>
            <a:r>
              <a:rPr lang="en-US" sz="1600" b="1" dirty="0" smtClean="0"/>
              <a:t>                                </a:t>
            </a:r>
            <a:r>
              <a:rPr lang="en-US" sz="1600" b="1" u="sng" dirty="0" smtClean="0">
                <a:hlinkClick r:id="rId2"/>
              </a:rPr>
              <a:t>https://www.emerald.com/insight/</a:t>
            </a:r>
            <a:r>
              <a:rPr lang="en-US" sz="1600" b="1" dirty="0" smtClean="0"/>
              <a:t> </a:t>
            </a:r>
          </a:p>
          <a:p>
            <a:pPr algn="just">
              <a:lnSpc>
                <a:spcPct val="150000"/>
              </a:lnSpc>
              <a:buFont typeface="Arial" panose="020B0604020202020204" pitchFamily="34" charset="0"/>
              <a:buChar char="•"/>
            </a:pPr>
            <a:r>
              <a:rPr lang="en-US" sz="1600" b="1" dirty="0" err="1" smtClean="0"/>
              <a:t>Akses</a:t>
            </a:r>
            <a:r>
              <a:rPr lang="en-US" sz="1600" b="1" dirty="0" smtClean="0"/>
              <a:t> </a:t>
            </a:r>
            <a:r>
              <a:rPr lang="id-ID" sz="1600" b="1" dirty="0" smtClean="0"/>
              <a:t>dapat dilakukan didalam atau luar jaringan kampus dengan </a:t>
            </a:r>
            <a:r>
              <a:rPr lang="en-US" altLang="id-ID" sz="1600" b="1" dirty="0" smtClean="0"/>
              <a:t>register</a:t>
            </a:r>
            <a:r>
              <a:rPr lang="id-ID" sz="1600" b="1" dirty="0" smtClean="0"/>
              <a:t> terlebih dahulu</a:t>
            </a:r>
          </a:p>
          <a:p>
            <a:pPr algn="just">
              <a:lnSpc>
                <a:spcPct val="150000"/>
              </a:lnSpc>
              <a:buFont typeface="Arial" panose="020B0604020202020204" pitchFamily="34" charset="0"/>
              <a:buChar char="•"/>
            </a:pPr>
            <a:r>
              <a:rPr lang="id-ID" sz="1600" b="1" dirty="0" smtClean="0">
                <a:sym typeface="+mn-ea"/>
              </a:rPr>
              <a:t>Untuk</a:t>
            </a:r>
            <a:r>
              <a:rPr lang="en-US" altLang="id-ID" sz="1600" b="1" dirty="0" smtClean="0">
                <a:sym typeface="+mn-ea"/>
              </a:rPr>
              <a:t> </a:t>
            </a:r>
            <a:r>
              <a:rPr lang="id-ID" sz="1600" b="1" dirty="0" smtClean="0">
                <a:sym typeface="+mn-ea"/>
              </a:rPr>
              <a:t> akses luar kampus dapat menghubungi </a:t>
            </a:r>
            <a:r>
              <a:rPr lang="en-US" altLang="id-ID" sz="1600" b="1" dirty="0" smtClean="0">
                <a:sym typeface="+mn-ea"/>
              </a:rPr>
              <a:t> </a:t>
            </a:r>
            <a:r>
              <a:rPr lang="id-ID" sz="1600" b="1" dirty="0" smtClean="0">
                <a:sym typeface="+mn-ea"/>
              </a:rPr>
              <a:t>administrator perpustakaan</a:t>
            </a:r>
            <a:endParaRPr lang="en-US" sz="1600" b="1" dirty="0"/>
          </a:p>
        </p:txBody>
      </p:sp>
      <p:pic>
        <p:nvPicPr>
          <p:cNvPr id="3" name="Picture 2" descr="emerald"/>
          <p:cNvPicPr>
            <a:picLocks noChangeAspect="1"/>
          </p:cNvPicPr>
          <p:nvPr/>
        </p:nvPicPr>
        <p:blipFill>
          <a:blip r:embed="rId3"/>
          <a:stretch>
            <a:fillRect/>
          </a:stretch>
        </p:blipFill>
        <p:spPr>
          <a:xfrm>
            <a:off x="323850" y="1203960"/>
            <a:ext cx="3349625" cy="2469515"/>
          </a:xfrm>
          <a:prstGeom prst="rect">
            <a:avLst/>
          </a:prstGeom>
          <a:effectLst>
            <a:reflection blurRad="6350" stA="50000" endA="300" endPos="90000" dist="508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nvSpPr>
        <p:spPr>
          <a:xfrm>
            <a:off x="6156242" y="4869724"/>
            <a:ext cx="2895650" cy="273844"/>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ja-JP" sz="900" dirty="0" smtClean="0"/>
              <a:t>UPT PERPUSTAKAAN UNIVERISTAS JEMBER</a:t>
            </a:r>
            <a:endParaRPr lang="ja-JP" altLang="en-US" sz="900" dirty="0"/>
          </a:p>
        </p:txBody>
      </p:sp>
      <p:sp>
        <p:nvSpPr>
          <p:cNvPr id="3" name="Title 1"/>
          <p:cNvSpPr>
            <a:spLocks noGrp="1"/>
          </p:cNvSpPr>
          <p:nvPr/>
        </p:nvSpPr>
        <p:spPr>
          <a:xfrm>
            <a:off x="1547270" y="196503"/>
            <a:ext cx="7175530" cy="601576"/>
          </a:xfr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b="1" dirty="0" smtClean="0"/>
              <a:t>Cara </a:t>
            </a:r>
            <a:r>
              <a:rPr lang="en-US" b="1" dirty="0" err="1" smtClean="0"/>
              <a:t>Akses</a:t>
            </a:r>
            <a:r>
              <a:rPr lang="en-US" b="1" dirty="0" smtClean="0"/>
              <a:t> Emerald</a:t>
            </a:r>
            <a:endParaRPr lang="en-US" b="1" dirty="0"/>
          </a:p>
        </p:txBody>
      </p:sp>
      <p:sp>
        <p:nvSpPr>
          <p:cNvPr id="5" name="Text Placeholder 4"/>
          <p:cNvSpPr>
            <a:spLocks noGrp="1"/>
          </p:cNvSpPr>
          <p:nvPr/>
        </p:nvSpPr>
        <p:spPr>
          <a:xfrm>
            <a:off x="1619885" y="1059180"/>
            <a:ext cx="7332345" cy="4089400"/>
          </a:xfrm>
        </p:spPr>
        <p:txBody>
          <a:bodyPr anchor="t">
            <a:noAutofit/>
          </a:bodyPr>
          <a:lstStyle>
            <a:lvl1pPr marL="342900" indent="-342900" algn="l" defTabSz="914400" rtl="0" eaLnBrk="1" latinLnBrk="1" hangingPunct="1">
              <a:spcBef>
                <a:spcPct val="20000"/>
              </a:spcBef>
              <a:buFont typeface="Arial" panose="020B0604020202020204" pitchFamily="34" charset="0"/>
              <a:buChar char="•"/>
              <a:defRPr sz="1000" kern="1200" baseline="0">
                <a:solidFill>
                  <a:schemeClr val="tx2"/>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lnSpc>
                <a:spcPct val="150000"/>
              </a:lnSpc>
              <a:buAutoNum type="arabicPeriod"/>
            </a:pPr>
            <a:r>
              <a:rPr lang="en-US" sz="1600" b="1" dirty="0" err="1" smtClean="0"/>
              <a:t>Akses</a:t>
            </a:r>
            <a:r>
              <a:rPr lang="id-ID" sz="1600" b="1" dirty="0" smtClean="0"/>
              <a:t> </a:t>
            </a:r>
            <a:r>
              <a:rPr lang="en-US" sz="1600" b="1" dirty="0" err="1" smtClean="0"/>
              <a:t>laman </a:t>
            </a:r>
            <a:r>
              <a:rPr lang="en-US" sz="1600" b="1" u="sng" dirty="0" smtClean="0">
                <a:sym typeface="+mn-ea"/>
                <a:hlinkClick r:id="rId2"/>
              </a:rPr>
              <a:t>https://www.emerald.com/insight/</a:t>
            </a:r>
            <a:r>
              <a:rPr lang="id-ID" sz="1600" b="1" u="sng" dirty="0" smtClean="0"/>
              <a:t> </a:t>
            </a:r>
            <a:r>
              <a:rPr lang="en-US" sz="1600" b="1" dirty="0" err="1" smtClean="0"/>
              <a:t>pada</a:t>
            </a:r>
            <a:r>
              <a:rPr lang="en-US" sz="1600" b="1" dirty="0" smtClean="0"/>
              <a:t> browser </a:t>
            </a:r>
            <a:r>
              <a:rPr lang="en-US" sz="1600" b="1" dirty="0" err="1" smtClean="0"/>
              <a:t>anda</a:t>
            </a:r>
            <a:r>
              <a:rPr lang="en-US" sz="1600" b="1" dirty="0" smtClean="0"/>
              <a:t>.</a:t>
            </a:r>
            <a:endParaRPr lang="id-ID" sz="1600" b="1" dirty="0" smtClean="0"/>
          </a:p>
          <a:p>
            <a:pPr lvl="0" algn="just">
              <a:lnSpc>
                <a:spcPct val="150000"/>
              </a:lnSpc>
              <a:buAutoNum type="arabicPeriod"/>
            </a:pPr>
            <a:r>
              <a:rPr lang="en-US" sz="1600" b="1" dirty="0" err="1" smtClean="0"/>
              <a:t>Metode</a:t>
            </a:r>
            <a:r>
              <a:rPr lang="id-ID" sz="1600" b="1" dirty="0" smtClean="0"/>
              <a:t> </a:t>
            </a:r>
            <a:r>
              <a:rPr lang="en-US" sz="1600" b="1" dirty="0" err="1" smtClean="0"/>
              <a:t>pertama</a:t>
            </a:r>
            <a:r>
              <a:rPr lang="id-ID" sz="1600" b="1" dirty="0" smtClean="0"/>
              <a:t> </a:t>
            </a:r>
            <a:r>
              <a:rPr lang="en-US" sz="1600" b="1" dirty="0" err="1" smtClean="0"/>
              <a:t>untuk</a:t>
            </a:r>
            <a:r>
              <a:rPr lang="id-ID" sz="1600" b="1" dirty="0" smtClean="0"/>
              <a:t> </a:t>
            </a:r>
            <a:r>
              <a:rPr lang="en-US" sz="1600" b="1" dirty="0" err="1" smtClean="0"/>
              <a:t>melakukan</a:t>
            </a:r>
            <a:r>
              <a:rPr lang="id-ID" sz="1600" b="1" dirty="0" smtClean="0"/>
              <a:t> </a:t>
            </a:r>
            <a:r>
              <a:rPr lang="en-US" sz="1600" b="1" dirty="0" err="1" smtClean="0"/>
              <a:t>pencarian pada emerald</a:t>
            </a:r>
            <a:r>
              <a:rPr lang="en-US" sz="1600" b="1" dirty="0" smtClean="0"/>
              <a:t> </a:t>
            </a:r>
            <a:r>
              <a:rPr lang="en-US" sz="1600" b="1" dirty="0" err="1" smtClean="0"/>
              <a:t>yaitu</a:t>
            </a:r>
            <a:r>
              <a:rPr lang="id-ID" sz="1600" b="1" dirty="0" smtClean="0"/>
              <a:t> </a:t>
            </a:r>
            <a:r>
              <a:rPr lang="en-US" sz="1600" b="1" dirty="0" err="1" smtClean="0"/>
              <a:t>menggunakan</a:t>
            </a:r>
            <a:r>
              <a:rPr lang="id-ID" sz="1600" b="1" dirty="0" smtClean="0"/>
              <a:t> </a:t>
            </a:r>
            <a:r>
              <a:rPr lang="en-US" sz="1600" b="1" dirty="0" err="1" smtClean="0"/>
              <a:t>kolom</a:t>
            </a:r>
            <a:r>
              <a:rPr lang="en-US" sz="1600" b="1" dirty="0" smtClean="0"/>
              <a:t> search </a:t>
            </a:r>
            <a:r>
              <a:rPr lang="en-US" sz="1600" b="1" dirty="0" err="1" smtClean="0"/>
              <a:t>dengan</a:t>
            </a:r>
            <a:r>
              <a:rPr lang="id-ID" sz="1600" b="1" dirty="0" smtClean="0"/>
              <a:t> </a:t>
            </a:r>
            <a:r>
              <a:rPr lang="en-US" sz="1600" b="1" dirty="0" err="1" smtClean="0"/>
              <a:t>menuliskan</a:t>
            </a:r>
            <a:r>
              <a:rPr lang="en-US" sz="1600" b="1" dirty="0" smtClean="0"/>
              <a:t> </a:t>
            </a:r>
            <a:r>
              <a:rPr lang="en-US" sz="1600" b="1" dirty="0" err="1" smtClean="0"/>
              <a:t>kata</a:t>
            </a:r>
            <a:r>
              <a:rPr lang="en-US" sz="1600" b="1" dirty="0" smtClean="0"/>
              <a:t> </a:t>
            </a:r>
            <a:r>
              <a:rPr lang="en-US" sz="1600" b="1" dirty="0" err="1" smtClean="0"/>
              <a:t>kunci</a:t>
            </a:r>
            <a:r>
              <a:rPr lang="en-US" sz="1600" b="1" dirty="0" smtClean="0"/>
              <a:t>.</a:t>
            </a:r>
            <a:endParaRPr lang="id-ID" sz="1600" b="1" dirty="0" smtClean="0"/>
          </a:p>
          <a:p>
            <a:pPr lvl="0" algn="just">
              <a:lnSpc>
                <a:spcPct val="150000"/>
              </a:lnSpc>
              <a:buAutoNum type="arabicPeriod"/>
            </a:pPr>
            <a:r>
              <a:rPr lang="en-US" sz="1600" b="1" dirty="0" err="1" smtClean="0"/>
              <a:t>Metode</a:t>
            </a:r>
            <a:r>
              <a:rPr lang="id-ID" sz="1600" b="1" dirty="0" smtClean="0"/>
              <a:t> </a:t>
            </a:r>
            <a:r>
              <a:rPr lang="en-US" sz="1600" b="1" dirty="0" err="1" smtClean="0"/>
              <a:t>kedua</a:t>
            </a:r>
            <a:r>
              <a:rPr lang="id-ID" sz="1600" b="1" dirty="0" smtClean="0"/>
              <a:t> </a:t>
            </a:r>
            <a:r>
              <a:rPr lang="en-US" sz="1600" b="1" dirty="0" err="1" smtClean="0"/>
              <a:t>pencarian</a:t>
            </a:r>
            <a:r>
              <a:rPr lang="en-US" sz="1600" b="1" dirty="0" smtClean="0"/>
              <a:t> emerald </a:t>
            </a:r>
            <a:r>
              <a:rPr lang="en-US" sz="1600" b="1" dirty="0" err="1" smtClean="0"/>
              <a:t>yaitu</a:t>
            </a:r>
            <a:r>
              <a:rPr lang="id-ID" sz="1600" b="1" dirty="0" smtClean="0"/>
              <a:t> </a:t>
            </a:r>
            <a:r>
              <a:rPr lang="en-US" sz="1600" b="1" dirty="0" err="1" smtClean="0"/>
              <a:t>melalui kategori e-book dan            ejournal dengan  cara klik kotak putih di kanan atas. kemudian akan          muncul beberapa kategori pencarian diantaranya berdasarkan subjek, judul  huruf, content type atau dapat memilih berdasarkan tampilan    highlight yang tersedia.</a:t>
            </a:r>
            <a:endParaRPr lang="id-ID" sz="1600" b="1"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755425" y="124113"/>
            <a:ext cx="7175530" cy="601576"/>
          </a:xfr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b="1" dirty="0" smtClean="0"/>
              <a:t>Repository</a:t>
            </a:r>
            <a:endParaRPr lang="en-US" b="1" dirty="0"/>
          </a:p>
        </p:txBody>
      </p:sp>
      <p:sp>
        <p:nvSpPr>
          <p:cNvPr id="6" name="Footer Placeholder 2"/>
          <p:cNvSpPr>
            <a:spLocks noGrp="1"/>
          </p:cNvSpPr>
          <p:nvPr/>
        </p:nvSpPr>
        <p:spPr>
          <a:xfrm>
            <a:off x="6156242" y="4444274"/>
            <a:ext cx="2895650" cy="273844"/>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ja-JP" sz="900" dirty="0" smtClean="0"/>
              <a:t>UPT PERPUSTAKAAN UNIVERISTAS JEMBER</a:t>
            </a:r>
            <a:endParaRPr lang="ja-JP" altLang="en-US" sz="900" dirty="0"/>
          </a:p>
        </p:txBody>
      </p:sp>
      <p:pic>
        <p:nvPicPr>
          <p:cNvPr id="11" name="Picture Placeholder 10" descr="repository.png"/>
          <p:cNvPicPr>
            <a:picLocks noGrp="1" noChangeAspect="1"/>
          </p:cNvPicPr>
          <p:nvPr/>
        </p:nvPicPr>
        <p:blipFill>
          <a:blip r:embed="rId2"/>
          <a:srcRect l="30602" r="30602"/>
          <a:stretch>
            <a:fillRect/>
          </a:stretch>
        </p:blipFill>
        <p:spPr>
          <a:xfrm>
            <a:off x="252095" y="1059815"/>
            <a:ext cx="3187065" cy="3186430"/>
          </a:xfrm>
          <a:prstGeom prst="ellipse">
            <a:avLst/>
          </a:prstGeom>
          <a:solidFill>
            <a:schemeClr val="bg1"/>
          </a:solidFill>
          <a:ln w="28575" cmpd="sng">
            <a:solidFill>
              <a:schemeClr val="accent1"/>
            </a:solidFill>
          </a:ln>
          <a:effectLst/>
        </p:spPr>
      </p:pic>
      <p:sp>
        <p:nvSpPr>
          <p:cNvPr id="2" name="Text Placeholder 6"/>
          <p:cNvSpPr>
            <a:spLocks noGrp="1"/>
          </p:cNvSpPr>
          <p:nvPr/>
        </p:nvSpPr>
        <p:spPr>
          <a:xfrm>
            <a:off x="3708191" y="988060"/>
            <a:ext cx="5042426" cy="2695576"/>
          </a:xfrm>
        </p:spPr>
        <p:txBody>
          <a:bodyPr anchor="t">
            <a:noAutofit/>
          </a:bodyPr>
          <a:lstStyle>
            <a:lvl1pPr marL="342900" indent="-342900" algn="l" defTabSz="914400" rtl="0" eaLnBrk="1" latinLnBrk="1" hangingPunct="1">
              <a:spcBef>
                <a:spcPct val="20000"/>
              </a:spcBef>
              <a:buFont typeface="Arial" panose="020B0604020202020204" pitchFamily="34" charset="0"/>
              <a:buChar char="•"/>
              <a:defRPr sz="1000" kern="1200" baseline="0">
                <a:solidFill>
                  <a:schemeClr val="tx2"/>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n-US" sz="1800" b="1" dirty="0" smtClean="0"/>
          </a:p>
          <a:p>
            <a:pPr algn="just">
              <a:lnSpc>
                <a:spcPct val="150000"/>
              </a:lnSpc>
              <a:buFont typeface="Arial" panose="020B0604020202020204" pitchFamily="34" charset="0"/>
              <a:buChar char="•"/>
            </a:pPr>
            <a:r>
              <a:rPr lang="en-US" sz="1800" b="1" dirty="0" smtClean="0"/>
              <a:t> </a:t>
            </a:r>
            <a:r>
              <a:rPr lang="id-ID" sz="1800" b="1" dirty="0" smtClean="0"/>
              <a:t>Repository</a:t>
            </a:r>
            <a:r>
              <a:rPr lang="en-US" sz="1800" b="1" dirty="0" smtClean="0"/>
              <a:t> </a:t>
            </a:r>
            <a:r>
              <a:rPr lang="en-US" sz="1800" b="1" dirty="0" err="1" smtClean="0"/>
              <a:t>dapat</a:t>
            </a:r>
            <a:r>
              <a:rPr lang="en-US" sz="1800" b="1" dirty="0" smtClean="0"/>
              <a:t> </a:t>
            </a:r>
            <a:r>
              <a:rPr lang="en-US" sz="1800" b="1" dirty="0" err="1" smtClean="0"/>
              <a:t>diakses</a:t>
            </a:r>
            <a:r>
              <a:rPr lang="en-US" sz="1800" b="1" dirty="0" smtClean="0"/>
              <a:t> </a:t>
            </a:r>
            <a:r>
              <a:rPr lang="en-US" sz="1800" b="1" dirty="0" err="1" smtClean="0"/>
              <a:t>melalui</a:t>
            </a:r>
            <a:r>
              <a:rPr lang="id-ID" sz="1800" b="1" dirty="0" smtClean="0"/>
              <a:t>  </a:t>
            </a:r>
            <a:r>
              <a:rPr lang="en-US" altLang="id-ID" sz="1800" b="1" dirty="0" smtClean="0"/>
              <a:t>                                </a:t>
            </a:r>
            <a:r>
              <a:rPr lang="id-ID" sz="1800" b="1" dirty="0" smtClean="0">
                <a:hlinkClick r:id="rId3"/>
              </a:rPr>
              <a:t>http://repository.unej.ac.id/</a:t>
            </a:r>
            <a:r>
              <a:rPr lang="id-ID" sz="1800" b="1" dirty="0" smtClean="0"/>
              <a:t> </a:t>
            </a:r>
          </a:p>
          <a:p>
            <a:pPr algn="just">
              <a:lnSpc>
                <a:spcPct val="150000"/>
              </a:lnSpc>
              <a:buFont typeface="Arial" panose="020B0604020202020204" pitchFamily="34" charset="0"/>
              <a:buChar char="•"/>
            </a:pPr>
            <a:r>
              <a:rPr lang="id-ID" sz="1800" b="1" dirty="0" smtClean="0"/>
              <a:t>Repository merupakan sarana untuk akses </a:t>
            </a:r>
            <a:r>
              <a:rPr lang="en-US" sz="1800" b="1" dirty="0" err="1" smtClean="0"/>
              <a:t>karya</a:t>
            </a:r>
            <a:r>
              <a:rPr lang="en-US" sz="1800" b="1" dirty="0" smtClean="0"/>
              <a:t>       </a:t>
            </a:r>
            <a:r>
              <a:rPr lang="en-US" sz="1800" b="1" dirty="0" err="1" smtClean="0"/>
              <a:t>ilmiah</a:t>
            </a:r>
            <a:r>
              <a:rPr lang="en-US" sz="1800" b="1" dirty="0" smtClean="0"/>
              <a:t> </a:t>
            </a:r>
            <a:r>
              <a:rPr lang="id-ID" sz="1800" b="1" dirty="0" smtClean="0"/>
              <a:t>civitas akademika UNEJ </a:t>
            </a:r>
            <a:r>
              <a:rPr lang="en-US" sz="1800" b="1" dirty="0" smtClean="0"/>
              <a:t>yang </a:t>
            </a:r>
            <a:r>
              <a:rPr lang="en-US" sz="1800" b="1" dirty="0" err="1" smtClean="0"/>
              <a:t>meliputi</a:t>
            </a:r>
            <a:r>
              <a:rPr lang="en-US" sz="1800" b="1" dirty="0" smtClean="0"/>
              <a:t> </a:t>
            </a:r>
            <a:r>
              <a:rPr lang="id-ID" sz="1800" b="1" dirty="0" smtClean="0"/>
              <a:t>laporan diploma, skripsi, tesis maupun disertasi</a:t>
            </a:r>
            <a:r>
              <a:rPr lang="en-US" sz="1800" b="1" dirty="0" smtClean="0"/>
              <a:t> </a:t>
            </a:r>
            <a:r>
              <a:rPr lang="en-US" sz="1800" b="1" dirty="0" err="1" smtClean="0"/>
              <a:t>dari</a:t>
            </a:r>
            <a:r>
              <a:rPr lang="en-US" sz="1800" b="1" dirty="0" smtClean="0"/>
              <a:t> </a:t>
            </a:r>
            <a:r>
              <a:rPr lang="en-US" sz="1800" b="1" dirty="0" err="1" smtClean="0"/>
              <a:t>sivitas</a:t>
            </a:r>
            <a:r>
              <a:rPr lang="en-US" sz="1800" b="1" dirty="0" smtClean="0"/>
              <a:t>  </a:t>
            </a:r>
            <a:r>
              <a:rPr lang="en-US" sz="1800" b="1" dirty="0" err="1" smtClean="0"/>
              <a:t>akademika</a:t>
            </a:r>
            <a:r>
              <a:rPr lang="en-US" sz="1800" b="1" dirty="0" smtClean="0"/>
              <a:t>  UNEJ </a:t>
            </a:r>
            <a:r>
              <a:rPr lang="en-US" sz="1800" b="1" dirty="0" err="1" smtClean="0"/>
              <a:t>dalam</a:t>
            </a:r>
            <a:r>
              <a:rPr lang="en-US" sz="1800" b="1" dirty="0" smtClean="0"/>
              <a:t> </a:t>
            </a:r>
            <a:r>
              <a:rPr lang="en-US" sz="1800" b="1" dirty="0" err="1" smtClean="0"/>
              <a:t>bentuk</a:t>
            </a:r>
            <a:r>
              <a:rPr lang="en-US" sz="1800" b="1" dirty="0" smtClean="0"/>
              <a:t> digital. </a:t>
            </a:r>
            <a:endParaRPr lang="id-ID" sz="1800"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nvSpPr>
        <p:spPr>
          <a:xfrm>
            <a:off x="6156242" y="4869724"/>
            <a:ext cx="2895650" cy="273844"/>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ja-JP" sz="900" dirty="0" smtClean="0"/>
              <a:t>UPT PERPUSTAKAAN UNIVERISTAS JEMBER</a:t>
            </a:r>
            <a:endParaRPr lang="ja-JP" altLang="en-US" sz="900" dirty="0"/>
          </a:p>
        </p:txBody>
      </p:sp>
      <p:sp>
        <p:nvSpPr>
          <p:cNvPr id="3" name="Title 1"/>
          <p:cNvSpPr>
            <a:spLocks noGrp="1"/>
          </p:cNvSpPr>
          <p:nvPr/>
        </p:nvSpPr>
        <p:spPr>
          <a:xfrm>
            <a:off x="1547270" y="196503"/>
            <a:ext cx="7175530" cy="601576"/>
          </a:xfr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b="1" dirty="0" smtClean="0"/>
              <a:t>Cara </a:t>
            </a:r>
            <a:r>
              <a:rPr lang="en-US" b="1" dirty="0" err="1" smtClean="0"/>
              <a:t>Akses</a:t>
            </a:r>
            <a:r>
              <a:rPr lang="en-US" b="1" dirty="0" smtClean="0"/>
              <a:t> Repository</a:t>
            </a:r>
            <a:endParaRPr lang="en-US" b="1" dirty="0"/>
          </a:p>
        </p:txBody>
      </p:sp>
      <p:sp>
        <p:nvSpPr>
          <p:cNvPr id="2" name="Text Placeholder 4"/>
          <p:cNvSpPr>
            <a:spLocks noGrp="1"/>
          </p:cNvSpPr>
          <p:nvPr/>
        </p:nvSpPr>
        <p:spPr>
          <a:xfrm>
            <a:off x="1603375" y="1059815"/>
            <a:ext cx="7468870" cy="2765425"/>
          </a:xfrm>
        </p:spPr>
        <p:txBody>
          <a:bodyPr anchor="t">
            <a:noAutofit/>
          </a:bodyPr>
          <a:lstStyle>
            <a:lvl1pPr marL="342900" indent="-342900" algn="l" defTabSz="914400" rtl="0" eaLnBrk="1" latinLnBrk="1" hangingPunct="1">
              <a:spcBef>
                <a:spcPct val="20000"/>
              </a:spcBef>
              <a:buFont typeface="Arial" panose="020B0604020202020204" pitchFamily="34" charset="0"/>
              <a:buChar char="•"/>
              <a:defRPr sz="1000" kern="1200" baseline="0">
                <a:solidFill>
                  <a:schemeClr val="tx2"/>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lvl="0" indent="-514350" algn="just">
              <a:lnSpc>
                <a:spcPct val="150000"/>
              </a:lnSpc>
              <a:buAutoNum type="arabicPeriod"/>
            </a:pPr>
            <a:r>
              <a:rPr lang="id-ID" sz="1600" b="1" dirty="0" smtClean="0"/>
              <a:t>Akses laman </a:t>
            </a:r>
            <a:r>
              <a:rPr lang="id-ID" sz="1600" b="1" dirty="0" smtClean="0">
                <a:hlinkClick r:id="rId2"/>
              </a:rPr>
              <a:t>http://repository.unej.ac.id/</a:t>
            </a:r>
            <a:endParaRPr lang="id-ID" sz="1600" b="1" dirty="0" smtClean="0"/>
          </a:p>
          <a:p>
            <a:pPr marL="514350" lvl="0" indent="-514350" algn="just">
              <a:lnSpc>
                <a:spcPct val="150000"/>
              </a:lnSpc>
              <a:buAutoNum type="arabicPeriod"/>
            </a:pPr>
            <a:r>
              <a:rPr lang="id-ID" sz="1600" b="1" dirty="0" smtClean="0"/>
              <a:t>Pilih menu main collection  yang tersedia pada laman utama (laporan diploma, tesis, disertasi atau skripsi)</a:t>
            </a:r>
          </a:p>
          <a:p>
            <a:pPr marL="514350" lvl="0" indent="-514350" algn="just">
              <a:lnSpc>
                <a:spcPct val="150000"/>
              </a:lnSpc>
              <a:buAutoNum type="arabicPeriod"/>
            </a:pPr>
            <a:r>
              <a:rPr lang="id-ID" sz="1600" b="1" dirty="0" smtClean="0"/>
              <a:t>Pilih sub menu berdasarkan fakultas, atau dapat langsung melakukan pencarian </a:t>
            </a:r>
            <a:r>
              <a:rPr lang="en-US" altLang="id-ID" sz="1600" b="1" dirty="0" smtClean="0"/>
              <a:t>      </a:t>
            </a:r>
            <a:r>
              <a:rPr lang="id-ID" sz="1600" b="1" dirty="0" smtClean="0"/>
              <a:t>melalui kolom search.</a:t>
            </a:r>
          </a:p>
          <a:p>
            <a:pPr marL="514350" lvl="0" indent="-514350" algn="just">
              <a:lnSpc>
                <a:spcPct val="150000"/>
              </a:lnSpc>
              <a:buAutoNum type="arabicPeriod"/>
            </a:pPr>
            <a:r>
              <a:rPr lang="id-ID" sz="1600" b="1" dirty="0" smtClean="0"/>
              <a:t>Klik salah satu judul karya ilmiah yang sesuai dengan kebutuhan informasi anda</a:t>
            </a:r>
          </a:p>
          <a:p>
            <a:pPr marL="514350" lvl="0" indent="-514350" algn="just">
              <a:lnSpc>
                <a:spcPct val="150000"/>
              </a:lnSpc>
              <a:buAutoNum type="arabicPeriod"/>
            </a:pPr>
            <a:r>
              <a:rPr lang="id-ID" sz="1600" b="1" dirty="0" smtClean="0"/>
              <a:t>klik view/open kemudian download</a:t>
            </a:r>
            <a:endParaRPr lang="id-ID" sz="16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id-ID" altLang="ja-JP" dirty="0" smtClean="0"/>
              <a:t>Thank You</a:t>
            </a:r>
            <a:r>
              <a:rPr kumimoji="1" lang="en-US" altLang="ja-JP" dirty="0" smtClean="0"/>
              <a:t>!</a:t>
            </a:r>
            <a:endParaRPr kumimoji="1" lang="ja-JP" altLang="en-US" dirty="0"/>
          </a:p>
        </p:txBody>
      </p:sp>
      <p:sp>
        <p:nvSpPr>
          <p:cNvPr id="6" name="テキスト プレースホルダー 5"/>
          <p:cNvSpPr>
            <a:spLocks noGrp="1"/>
          </p:cNvSpPr>
          <p:nvPr>
            <p:ph type="body" sz="quarter" idx="24"/>
          </p:nvPr>
        </p:nvSpPr>
        <p:spPr>
          <a:xfrm>
            <a:off x="4716055" y="3724358"/>
            <a:ext cx="3708786" cy="591767"/>
          </a:xfrm>
        </p:spPr>
        <p:txBody>
          <a:bodyPr/>
          <a:lstStyle/>
          <a:p>
            <a:r>
              <a:rPr lang="en-US" altLang="id-ID" sz="3600" dirty="0" smtClean="0"/>
              <a:t>Any Question?</a:t>
            </a:r>
          </a:p>
        </p:txBody>
      </p:sp>
      <p:pic>
        <p:nvPicPr>
          <p:cNvPr id="16" name="Picture Placeholder 15" descr="IMG_2851.JPG"/>
          <p:cNvPicPr>
            <a:picLocks noGrp="1" noChangeAspect="1"/>
          </p:cNvPicPr>
          <p:nvPr>
            <p:ph type="pic" sz="quarter" idx="14"/>
          </p:nvPr>
        </p:nvPicPr>
        <p:blipFill>
          <a:blip r:embed="rId2" cstate="print"/>
          <a:srcRect l="16659" r="16659"/>
          <a:stretch>
            <a:fillRect/>
          </a:stretch>
        </p:blipFill>
        <p:spPr/>
      </p:pic>
      <p:sp>
        <p:nvSpPr>
          <p:cNvPr id="27" name="Picture Placeholder 26"/>
          <p:cNvSpPr>
            <a:spLocks noGrp="1"/>
          </p:cNvSpPr>
          <p:nvPr>
            <p:ph type="pic" sz="quarter" idx="20"/>
          </p:nvPr>
        </p:nvSpPr>
        <p:spPr/>
      </p:sp>
      <p:sp>
        <p:nvSpPr>
          <p:cNvPr id="5" name="Picture Placeholder 4"/>
          <p:cNvSpPr>
            <a:spLocks noGrp="1"/>
          </p:cNvSpPr>
          <p:nvPr>
            <p:ph type="pic" sz="quarter" idx="29"/>
          </p:nvPr>
        </p:nvSpPr>
        <p:spPr/>
      </p:sp>
      <p:sp>
        <p:nvSpPr>
          <p:cNvPr id="7" name="Picture Placeholder 6"/>
          <p:cNvSpPr>
            <a:spLocks noGrp="1"/>
          </p:cNvSpPr>
          <p:nvPr>
            <p:ph type="pic" sz="quarter" idx="27"/>
          </p:nvPr>
        </p:nvSpPr>
        <p:spPr/>
      </p:sp>
    </p:spTree>
  </p:cSld>
  <p:clrMapOvr>
    <a:masterClrMapping/>
  </p:clrMapOvr>
  <p:transition spd="slow" advClick="0">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190"/>
            <a:ext cx="9144000" cy="884466"/>
          </a:xfrm>
        </p:spPr>
        <p:txBody>
          <a:bodyPr/>
          <a:lstStyle/>
          <a:p>
            <a:pPr algn="ctr"/>
            <a:r>
              <a:rPr lang="en-US" altLang="ko-KR" sz="3600" dirty="0">
                <a:solidFill>
                  <a:schemeClr val="accent5"/>
                </a:solidFill>
              </a:rPr>
              <a:t>LAYANAN ONLINE UPT PERPUSTAKAAN UNEJ</a:t>
            </a:r>
            <a:endParaRPr lang="ko-KR" altLang="en-US" sz="3600" dirty="0"/>
          </a:p>
        </p:txBody>
      </p:sp>
      <p:grpSp>
        <p:nvGrpSpPr>
          <p:cNvPr id="3" name="Group 2"/>
          <p:cNvGrpSpPr/>
          <p:nvPr/>
        </p:nvGrpSpPr>
        <p:grpSpPr>
          <a:xfrm>
            <a:off x="247435" y="2414619"/>
            <a:ext cx="3149101" cy="2293969"/>
            <a:chOff x="247435" y="2414619"/>
            <a:chExt cx="3149101" cy="2293969"/>
          </a:xfrm>
        </p:grpSpPr>
        <p:sp>
          <p:nvSpPr>
            <p:cNvPr id="13" name="Rectangle 12"/>
            <p:cNvSpPr/>
            <p:nvPr/>
          </p:nvSpPr>
          <p:spPr>
            <a:xfrm rot="2700000" flipH="1">
              <a:off x="1034951" y="1627103"/>
              <a:ext cx="1574070" cy="3149101"/>
            </a:xfrm>
            <a:custGeom>
              <a:avLst/>
              <a:gdLst/>
              <a:ahLst/>
              <a:cxnLst/>
              <a:rect l="l" t="t" r="r" b="b"/>
              <a:pathLst>
                <a:path w="1574070" h="3149101">
                  <a:moveTo>
                    <a:pt x="1396232" y="177838"/>
                  </a:moveTo>
                  <a:cubicBezTo>
                    <a:pt x="1732682" y="514288"/>
                    <a:pt x="1732682" y="1059782"/>
                    <a:pt x="1396232" y="1396232"/>
                  </a:cubicBezTo>
                  <a:cubicBezTo>
                    <a:pt x="1059782" y="1732681"/>
                    <a:pt x="514289" y="1732681"/>
                    <a:pt x="177839" y="1396232"/>
                  </a:cubicBezTo>
                  <a:cubicBezTo>
                    <a:pt x="-158611" y="1059782"/>
                    <a:pt x="-158611" y="514288"/>
                    <a:pt x="177839" y="177838"/>
                  </a:cubicBezTo>
                  <a:cubicBezTo>
                    <a:pt x="514289" y="-158611"/>
                    <a:pt x="1059782" y="-158611"/>
                    <a:pt x="1396232" y="177838"/>
                  </a:cubicBezTo>
                  <a:close/>
                  <a:moveTo>
                    <a:pt x="1574070" y="0"/>
                  </a:moveTo>
                  <a:cubicBezTo>
                    <a:pt x="1139403" y="-434668"/>
                    <a:pt x="434668" y="-434668"/>
                    <a:pt x="0" y="0"/>
                  </a:cubicBezTo>
                  <a:cubicBezTo>
                    <a:pt x="-434668" y="434667"/>
                    <a:pt x="-434668" y="1139403"/>
                    <a:pt x="0" y="1574070"/>
                  </a:cubicBezTo>
                  <a:cubicBezTo>
                    <a:pt x="149565" y="1723636"/>
                    <a:pt x="331107" y="1821737"/>
                    <a:pt x="522925" y="1867116"/>
                  </a:cubicBezTo>
                  <a:lnTo>
                    <a:pt x="522925" y="3149101"/>
                  </a:lnTo>
                  <a:lnTo>
                    <a:pt x="1051145" y="3149101"/>
                  </a:lnTo>
                  <a:lnTo>
                    <a:pt x="1051145" y="1867115"/>
                  </a:lnTo>
                  <a:cubicBezTo>
                    <a:pt x="1242964" y="1821737"/>
                    <a:pt x="1424505" y="1723636"/>
                    <a:pt x="1574070" y="1574070"/>
                  </a:cubicBezTo>
                  <a:cubicBezTo>
                    <a:pt x="2008738" y="1139403"/>
                    <a:pt x="2008738" y="434667"/>
                    <a:pt x="157407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14" name="Round Same Side Corner Rectangle 13"/>
            <p:cNvSpPr/>
            <p:nvPr/>
          </p:nvSpPr>
          <p:spPr>
            <a:xfrm rot="13500000" flipH="1">
              <a:off x="299369" y="4293587"/>
              <a:ext cx="528162" cy="30184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grpSp>
      <p:pic>
        <p:nvPicPr>
          <p:cNvPr id="13315" name="Picture 3" descr="D:\KBM-정애\014-Fullppt\PNG이미지\지구본.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9041" y="2076375"/>
            <a:ext cx="1236428" cy="1238857"/>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2475125" y="3291773"/>
            <a:ext cx="656698" cy="656698"/>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19" name="Oval 18"/>
          <p:cNvSpPr/>
          <p:nvPr/>
        </p:nvSpPr>
        <p:spPr>
          <a:xfrm>
            <a:off x="2678145" y="1533782"/>
            <a:ext cx="656698" cy="656698"/>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21" name="Oval 20"/>
          <p:cNvSpPr/>
          <p:nvPr/>
        </p:nvSpPr>
        <p:spPr>
          <a:xfrm>
            <a:off x="2991380" y="2386122"/>
            <a:ext cx="656698" cy="65669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39" name="TextBox 38"/>
          <p:cNvSpPr txBox="1"/>
          <p:nvPr/>
        </p:nvSpPr>
        <p:spPr>
          <a:xfrm>
            <a:off x="3420110" y="1559560"/>
            <a:ext cx="4895850" cy="460375"/>
          </a:xfrm>
          <a:prstGeom prst="rect">
            <a:avLst/>
          </a:prstGeom>
          <a:noFill/>
        </p:spPr>
        <p:txBody>
          <a:bodyPr wrap="square" rtlCol="0">
            <a:spAutoFit/>
          </a:bodyPr>
          <a:lstStyle/>
          <a:p>
            <a:r>
              <a:rPr lang="en-US" altLang="ko-KR" sz="2400" dirty="0">
                <a:solidFill>
                  <a:schemeClr val="tx1">
                    <a:lumMod val="75000"/>
                    <a:lumOff val="25000"/>
                  </a:schemeClr>
                </a:solidFill>
                <a:cs typeface="Arial" panose="020B0604020202020204" pitchFamily="34" charset="0"/>
              </a:rPr>
              <a:t>Aplikasi E-Perpus UNEJ DIGILIB</a:t>
            </a:r>
            <a:endParaRPr lang="ko-KR" altLang="en-US" sz="2400" dirty="0">
              <a:solidFill>
                <a:schemeClr val="tx1">
                  <a:lumMod val="75000"/>
                  <a:lumOff val="25000"/>
                </a:schemeClr>
              </a:solidFill>
              <a:cs typeface="Arial" panose="020B0604020202020204" pitchFamily="34" charset="0"/>
            </a:endParaRPr>
          </a:p>
        </p:txBody>
      </p:sp>
      <p:grpSp>
        <p:nvGrpSpPr>
          <p:cNvPr id="41" name="Group 40"/>
          <p:cNvGrpSpPr/>
          <p:nvPr/>
        </p:nvGrpSpPr>
        <p:grpSpPr>
          <a:xfrm>
            <a:off x="3204296" y="3439554"/>
            <a:ext cx="5316221" cy="776812"/>
            <a:chOff x="7164288" y="856926"/>
            <a:chExt cx="1563250" cy="776812"/>
          </a:xfrm>
        </p:grpSpPr>
        <p:sp>
          <p:nvSpPr>
            <p:cNvPr id="42" name="TextBox 41"/>
            <p:cNvSpPr txBox="1"/>
            <p:nvPr/>
          </p:nvSpPr>
          <p:spPr>
            <a:xfrm>
              <a:off x="7164288" y="856926"/>
              <a:ext cx="1563250" cy="460375"/>
            </a:xfrm>
            <a:prstGeom prst="rect">
              <a:avLst/>
            </a:prstGeom>
            <a:noFill/>
          </p:spPr>
          <p:txBody>
            <a:bodyPr wrap="square" rtlCol="0">
              <a:spAutoFit/>
            </a:bodyPr>
            <a:lstStyle/>
            <a:p>
              <a:r>
                <a:rPr lang="en-US" altLang="ko-KR" sz="2400" dirty="0">
                  <a:solidFill>
                    <a:schemeClr val="tx1">
                      <a:lumMod val="75000"/>
                      <a:lumOff val="25000"/>
                    </a:schemeClr>
                  </a:solidFill>
                  <a:cs typeface="Arial" panose="020B0604020202020204" pitchFamily="34" charset="0"/>
                </a:rPr>
                <a:t>Repository Universitas Jember</a:t>
              </a:r>
              <a:endParaRPr lang="ko-KR" altLang="en-US" sz="2400" dirty="0">
                <a:solidFill>
                  <a:schemeClr val="tx1">
                    <a:lumMod val="75000"/>
                    <a:lumOff val="25000"/>
                  </a:schemeClr>
                </a:solidFill>
                <a:cs typeface="Arial" panose="020B0604020202020204" pitchFamily="34" charset="0"/>
              </a:endParaRPr>
            </a:p>
          </p:txBody>
        </p:sp>
        <p:sp>
          <p:nvSpPr>
            <p:cNvPr id="43" name="TextBox 42"/>
            <p:cNvSpPr txBox="1"/>
            <p:nvPr/>
          </p:nvSpPr>
          <p:spPr>
            <a:xfrm>
              <a:off x="7164288" y="1358148"/>
              <a:ext cx="1439711" cy="275590"/>
            </a:xfrm>
            <a:prstGeom prst="rect">
              <a:avLst/>
            </a:prstGeom>
            <a:noFill/>
          </p:spPr>
          <p:txBody>
            <a:bodyPr wrap="square" rtlCol="0">
              <a:spAutoFit/>
            </a:bodyPr>
            <a:lstStyle/>
            <a:p>
              <a:r>
                <a:rPr lang="en-US" altLang="ko-KR" sz="1200" dirty="0">
                  <a:solidFill>
                    <a:schemeClr val="tx1">
                      <a:lumMod val="75000"/>
                      <a:lumOff val="25000"/>
                    </a:schemeClr>
                  </a:solidFill>
                  <a:cs typeface="Arial" panose="020B0604020202020204" pitchFamily="34" charset="0"/>
                </a:rPr>
                <a:t>Akses Tugas Akhir seperti skripsi, tesis dan disertasi</a:t>
              </a:r>
            </a:p>
          </p:txBody>
        </p:sp>
      </p:grpSp>
      <p:grpSp>
        <p:nvGrpSpPr>
          <p:cNvPr id="47" name="Group 46"/>
          <p:cNvGrpSpPr/>
          <p:nvPr/>
        </p:nvGrpSpPr>
        <p:grpSpPr>
          <a:xfrm>
            <a:off x="3707841" y="2386176"/>
            <a:ext cx="4896732" cy="953977"/>
            <a:chOff x="7164288" y="856926"/>
            <a:chExt cx="1439898" cy="953977"/>
          </a:xfrm>
        </p:grpSpPr>
        <p:sp>
          <p:nvSpPr>
            <p:cNvPr id="48" name="TextBox 47"/>
            <p:cNvSpPr txBox="1"/>
            <p:nvPr/>
          </p:nvSpPr>
          <p:spPr>
            <a:xfrm>
              <a:off x="7164288" y="856926"/>
              <a:ext cx="1439711" cy="460375"/>
            </a:xfrm>
            <a:prstGeom prst="rect">
              <a:avLst/>
            </a:prstGeom>
            <a:noFill/>
          </p:spPr>
          <p:txBody>
            <a:bodyPr wrap="square" rtlCol="0">
              <a:spAutoFit/>
            </a:bodyPr>
            <a:lstStyle/>
            <a:p>
              <a:r>
                <a:rPr lang="en-US" altLang="ko-KR" sz="2400" dirty="0">
                  <a:solidFill>
                    <a:schemeClr val="tx1">
                      <a:lumMod val="75000"/>
                      <a:lumOff val="25000"/>
                    </a:schemeClr>
                  </a:solidFill>
                  <a:cs typeface="Arial" panose="020B0604020202020204" pitchFamily="34" charset="0"/>
                </a:rPr>
                <a:t>E-Journal &amp; E-Book</a:t>
              </a:r>
            </a:p>
          </p:txBody>
        </p:sp>
        <p:sp>
          <p:nvSpPr>
            <p:cNvPr id="49" name="TextBox 48"/>
            <p:cNvSpPr txBox="1"/>
            <p:nvPr/>
          </p:nvSpPr>
          <p:spPr>
            <a:xfrm>
              <a:off x="7164475" y="1288933"/>
              <a:ext cx="1439711" cy="521970"/>
            </a:xfrm>
            <a:prstGeom prst="rect">
              <a:avLst/>
            </a:prstGeom>
            <a:noFill/>
          </p:spPr>
          <p:txBody>
            <a:bodyPr wrap="square" rtlCol="0">
              <a:spAutoFit/>
            </a:bodyPr>
            <a:lstStyle/>
            <a:p>
              <a:r>
                <a:rPr lang="en-US" altLang="ko-KR" sz="1400" dirty="0">
                  <a:solidFill>
                    <a:schemeClr val="tx1">
                      <a:lumMod val="75000"/>
                      <a:lumOff val="25000"/>
                    </a:schemeClr>
                  </a:solidFill>
                  <a:cs typeface="Arial" panose="020B0604020202020204" pitchFamily="34" charset="0"/>
                </a:rPr>
                <a:t>melanggan e-journal dan e-book dari provider springer,</a:t>
              </a:r>
            </a:p>
            <a:p>
              <a:r>
                <a:rPr lang="en-US" altLang="ko-KR" sz="1400" dirty="0">
                  <a:solidFill>
                    <a:schemeClr val="tx1">
                      <a:lumMod val="75000"/>
                      <a:lumOff val="25000"/>
                    </a:schemeClr>
                  </a:solidFill>
                  <a:cs typeface="Arial" panose="020B0604020202020204" pitchFamily="34" charset="0"/>
                </a:rPr>
                <a:t>ebsco, cambridge dan Emerald</a:t>
              </a:r>
            </a:p>
          </p:txBody>
        </p:sp>
      </p:grpSp>
      <p:sp>
        <p:nvSpPr>
          <p:cNvPr id="51" name="TextBox 50"/>
          <p:cNvSpPr txBox="1"/>
          <p:nvPr/>
        </p:nvSpPr>
        <p:spPr>
          <a:xfrm>
            <a:off x="2771830" y="1707608"/>
            <a:ext cx="470598" cy="307777"/>
          </a:xfrm>
          <a:prstGeom prst="rect">
            <a:avLst/>
          </a:prstGeom>
          <a:noFill/>
        </p:spPr>
        <p:txBody>
          <a:bodyPr wrap="square" tIns="0" bIns="0" rtlCol="0" anchor="ctr">
            <a:spAutoFit/>
          </a:bodyPr>
          <a:lstStyle/>
          <a:p>
            <a:r>
              <a:rPr lang="en-US" altLang="ko-KR" sz="2000" b="1" dirty="0">
                <a:solidFill>
                  <a:schemeClr val="bg1"/>
                </a:solidFill>
                <a:cs typeface="Arial" panose="020B0604020202020204" pitchFamily="34" charset="0"/>
              </a:rPr>
              <a:t>01</a:t>
            </a:r>
          </a:p>
        </p:txBody>
      </p:sp>
      <p:sp>
        <p:nvSpPr>
          <p:cNvPr id="52" name="TextBox 51"/>
          <p:cNvSpPr txBox="1"/>
          <p:nvPr/>
        </p:nvSpPr>
        <p:spPr>
          <a:xfrm>
            <a:off x="3085065" y="2572013"/>
            <a:ext cx="470598" cy="307777"/>
          </a:xfrm>
          <a:prstGeom prst="rect">
            <a:avLst/>
          </a:prstGeom>
          <a:noFill/>
        </p:spPr>
        <p:txBody>
          <a:bodyPr wrap="square" tIns="0" bIns="0" rtlCol="0" anchor="ctr">
            <a:spAutoFit/>
          </a:bodyPr>
          <a:lstStyle/>
          <a:p>
            <a:r>
              <a:rPr lang="en-US" altLang="ko-KR" sz="2000" b="1" dirty="0">
                <a:solidFill>
                  <a:schemeClr val="bg1"/>
                </a:solidFill>
                <a:cs typeface="Arial" panose="020B0604020202020204" pitchFamily="34" charset="0"/>
              </a:rPr>
              <a:t>02</a:t>
            </a:r>
          </a:p>
        </p:txBody>
      </p:sp>
      <p:sp>
        <p:nvSpPr>
          <p:cNvPr id="53" name="TextBox 52"/>
          <p:cNvSpPr txBox="1"/>
          <p:nvPr/>
        </p:nvSpPr>
        <p:spPr>
          <a:xfrm>
            <a:off x="2556110" y="3465598"/>
            <a:ext cx="470598" cy="307777"/>
          </a:xfrm>
          <a:prstGeom prst="rect">
            <a:avLst/>
          </a:prstGeom>
          <a:noFill/>
        </p:spPr>
        <p:txBody>
          <a:bodyPr wrap="square" tIns="0" bIns="0" rtlCol="0" anchor="ctr">
            <a:spAutoFit/>
          </a:bodyPr>
          <a:lstStyle/>
          <a:p>
            <a:r>
              <a:rPr lang="en-US" altLang="ko-KR" sz="2000" b="1" dirty="0">
                <a:solidFill>
                  <a:schemeClr val="bg1"/>
                </a:solidFill>
                <a:cs typeface="Arial" panose="020B0604020202020204" pitchFamily="34" charset="0"/>
              </a:rPr>
              <a:t>03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822690" cy="648970"/>
          </a:xfrm>
        </p:spPr>
        <p:txBody>
          <a:bodyPr/>
          <a:lstStyle/>
          <a:p>
            <a:r>
              <a:rPr lang="en-US" altLang="ko-KR" sz="4000" dirty="0">
                <a:solidFill>
                  <a:schemeClr val="accent5"/>
                </a:solidFill>
              </a:rPr>
              <a:t>Aplikasi E-perpus UNEJDIGILIN</a:t>
            </a:r>
            <a:endParaRPr lang="ko-KR" altLang="en-US" sz="4000" dirty="0"/>
          </a:p>
        </p:txBody>
      </p:sp>
      <p:sp>
        <p:nvSpPr>
          <p:cNvPr id="7" name="Oval 6"/>
          <p:cNvSpPr/>
          <p:nvPr/>
        </p:nvSpPr>
        <p:spPr>
          <a:xfrm>
            <a:off x="2558199" y="1211928"/>
            <a:ext cx="675368" cy="675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8" name="Oval 7"/>
          <p:cNvSpPr/>
          <p:nvPr/>
        </p:nvSpPr>
        <p:spPr>
          <a:xfrm>
            <a:off x="1835632" y="2834516"/>
            <a:ext cx="675368" cy="675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9" name="Oval 8"/>
          <p:cNvSpPr/>
          <p:nvPr/>
        </p:nvSpPr>
        <p:spPr>
          <a:xfrm>
            <a:off x="7164437" y="2428116"/>
            <a:ext cx="675368" cy="675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10" name="Oval 9"/>
          <p:cNvSpPr/>
          <p:nvPr/>
        </p:nvSpPr>
        <p:spPr>
          <a:xfrm>
            <a:off x="5909787" y="1167819"/>
            <a:ext cx="675368" cy="6753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22" name="TextBox 21"/>
          <p:cNvSpPr txBox="1"/>
          <p:nvPr/>
        </p:nvSpPr>
        <p:spPr>
          <a:xfrm>
            <a:off x="60325" y="1247775"/>
            <a:ext cx="2408555" cy="645160"/>
          </a:xfrm>
          <a:prstGeom prst="rect">
            <a:avLst/>
          </a:prstGeom>
          <a:noFill/>
        </p:spPr>
        <p:txBody>
          <a:bodyPr wrap="square" rtlCol="0">
            <a:spAutoFit/>
          </a:bodyPr>
          <a:lstStyle/>
          <a:p>
            <a:pPr algn="r"/>
            <a:r>
              <a:rPr lang="en-US" altLang="ko-KR" b="1" dirty="0">
                <a:solidFill>
                  <a:schemeClr val="tx1">
                    <a:lumMod val="75000"/>
                    <a:lumOff val="25000"/>
                  </a:schemeClr>
                </a:solidFill>
                <a:cs typeface="Arial" panose="020B0604020202020204" pitchFamily="34" charset="0"/>
              </a:rPr>
              <a:t> App Store &amp; </a:t>
            </a:r>
          </a:p>
          <a:p>
            <a:pPr algn="r"/>
            <a:r>
              <a:rPr lang="en-US" altLang="ko-KR" b="1" dirty="0">
                <a:solidFill>
                  <a:schemeClr val="tx1">
                    <a:lumMod val="75000"/>
                    <a:lumOff val="25000"/>
                  </a:schemeClr>
                </a:solidFill>
                <a:cs typeface="Arial" panose="020B0604020202020204" pitchFamily="34" charset="0"/>
              </a:rPr>
              <a:t>Google Playstore</a:t>
            </a:r>
            <a:endParaRPr lang="ko-KR" altLang="en-US" b="1" dirty="0">
              <a:solidFill>
                <a:schemeClr val="tx1">
                  <a:lumMod val="75000"/>
                  <a:lumOff val="25000"/>
                </a:schemeClr>
              </a:solidFill>
              <a:cs typeface="Arial" panose="020B0604020202020204" pitchFamily="34" charset="0"/>
            </a:endParaRPr>
          </a:p>
        </p:txBody>
      </p:sp>
      <p:grpSp>
        <p:nvGrpSpPr>
          <p:cNvPr id="23" name="Group 22"/>
          <p:cNvGrpSpPr/>
          <p:nvPr/>
        </p:nvGrpSpPr>
        <p:grpSpPr>
          <a:xfrm>
            <a:off x="827966" y="3651572"/>
            <a:ext cx="2336800" cy="487439"/>
            <a:chOff x="2113657" y="4283314"/>
            <a:chExt cx="4561052" cy="487439"/>
          </a:xfrm>
        </p:grpSpPr>
        <p:sp>
          <p:nvSpPr>
            <p:cNvPr id="24" name="TextBox 23"/>
            <p:cNvSpPr txBox="1"/>
            <p:nvPr/>
          </p:nvSpPr>
          <p:spPr>
            <a:xfrm>
              <a:off x="2113657" y="4495163"/>
              <a:ext cx="3647458" cy="275590"/>
            </a:xfrm>
            <a:prstGeom prst="rect">
              <a:avLst/>
            </a:prstGeom>
            <a:noFill/>
          </p:spPr>
          <p:txBody>
            <a:bodyPr wrap="square" rtlCol="0">
              <a:spAutoFit/>
            </a:bodyPr>
            <a:lstStyle/>
            <a:p>
              <a:pPr algn="r"/>
              <a:endParaRPr lang="en-US" altLang="ko-KR" sz="1200" dirty="0">
                <a:solidFill>
                  <a:schemeClr val="tx1">
                    <a:lumMod val="75000"/>
                    <a:lumOff val="25000"/>
                  </a:schemeClr>
                </a:solidFill>
                <a:cs typeface="Arial" panose="020B0604020202020204" pitchFamily="34" charset="0"/>
              </a:endParaRPr>
            </a:p>
          </p:txBody>
        </p:sp>
        <p:sp>
          <p:nvSpPr>
            <p:cNvPr id="25" name="TextBox 24"/>
            <p:cNvSpPr txBox="1"/>
            <p:nvPr/>
          </p:nvSpPr>
          <p:spPr>
            <a:xfrm>
              <a:off x="2113657" y="4283314"/>
              <a:ext cx="4561052" cy="368300"/>
            </a:xfrm>
            <a:prstGeom prst="rect">
              <a:avLst/>
            </a:prstGeom>
            <a:noFill/>
          </p:spPr>
          <p:txBody>
            <a:bodyPr wrap="square" rtlCol="0">
              <a:spAutoFit/>
            </a:bodyPr>
            <a:lstStyle/>
            <a:p>
              <a:pPr algn="r"/>
              <a:r>
                <a:rPr lang="en-US" altLang="ko-KR" b="1" dirty="0">
                  <a:solidFill>
                    <a:schemeClr val="tx1">
                      <a:lumMod val="75000"/>
                      <a:lumOff val="25000"/>
                    </a:schemeClr>
                  </a:solidFill>
                  <a:cs typeface="Arial" panose="020B0604020202020204" pitchFamily="34" charset="0"/>
                </a:rPr>
                <a:t>3K Members Only</a:t>
              </a:r>
              <a:endParaRPr lang="ko-KR" altLang="en-US" b="1" dirty="0">
                <a:solidFill>
                  <a:schemeClr val="tx1">
                    <a:lumMod val="75000"/>
                    <a:lumOff val="25000"/>
                  </a:schemeClr>
                </a:solidFill>
                <a:cs typeface="Arial" panose="020B0604020202020204" pitchFamily="34" charset="0"/>
              </a:endParaRPr>
            </a:p>
          </p:txBody>
        </p:sp>
      </p:grpSp>
      <p:grpSp>
        <p:nvGrpSpPr>
          <p:cNvPr id="26" name="Group 25"/>
          <p:cNvGrpSpPr/>
          <p:nvPr/>
        </p:nvGrpSpPr>
        <p:grpSpPr>
          <a:xfrm>
            <a:off x="6735445" y="1100455"/>
            <a:ext cx="1935480" cy="647700"/>
            <a:chOff x="2113657" y="4283314"/>
            <a:chExt cx="3647460" cy="487439"/>
          </a:xfrm>
        </p:grpSpPr>
        <p:sp>
          <p:nvSpPr>
            <p:cNvPr id="27" name="TextBox 26"/>
            <p:cNvSpPr txBox="1"/>
            <p:nvPr/>
          </p:nvSpPr>
          <p:spPr>
            <a:xfrm>
              <a:off x="2113657" y="4495163"/>
              <a:ext cx="3647458" cy="275590"/>
            </a:xfrm>
            <a:prstGeom prst="rect">
              <a:avLst/>
            </a:prstGeom>
            <a:noFill/>
          </p:spPr>
          <p:txBody>
            <a:bodyPr wrap="square" rtlCol="0">
              <a:spAutoFit/>
            </a:bodyPr>
            <a:lstStyle/>
            <a:p>
              <a:endParaRPr lang="en-US" altLang="ko-KR" sz="1200" dirty="0">
                <a:solidFill>
                  <a:schemeClr val="tx1">
                    <a:lumMod val="75000"/>
                    <a:lumOff val="25000"/>
                  </a:schemeClr>
                </a:solidFill>
                <a:cs typeface="Arial" panose="020B0604020202020204" pitchFamily="34" charset="0"/>
              </a:endParaRPr>
            </a:p>
          </p:txBody>
        </p:sp>
        <p:sp>
          <p:nvSpPr>
            <p:cNvPr id="28" name="TextBox 27"/>
            <p:cNvSpPr txBox="1"/>
            <p:nvPr/>
          </p:nvSpPr>
          <p:spPr>
            <a:xfrm>
              <a:off x="2113658" y="4283314"/>
              <a:ext cx="3647459" cy="485527"/>
            </a:xfrm>
            <a:prstGeom prst="rect">
              <a:avLst/>
            </a:prstGeom>
            <a:noFill/>
          </p:spPr>
          <p:txBody>
            <a:bodyPr wrap="square" rtlCol="0">
              <a:spAutoFit/>
            </a:bodyPr>
            <a:lstStyle/>
            <a:p>
              <a:r>
                <a:rPr lang="en-US" altLang="ko-KR" b="1" dirty="0">
                  <a:solidFill>
                    <a:schemeClr val="tx1">
                      <a:lumMod val="75000"/>
                      <a:lumOff val="25000"/>
                    </a:schemeClr>
                  </a:solidFill>
                  <a:cs typeface="Arial" panose="020B0604020202020204" pitchFamily="34" charset="0"/>
                </a:rPr>
                <a:t>1400 E-Book &amp; References</a:t>
              </a:r>
              <a:endParaRPr lang="ko-KR" altLang="en-US" b="1" dirty="0">
                <a:solidFill>
                  <a:schemeClr val="tx1">
                    <a:lumMod val="75000"/>
                    <a:lumOff val="25000"/>
                  </a:schemeClr>
                </a:solidFill>
                <a:cs typeface="Arial" panose="020B0604020202020204" pitchFamily="34" charset="0"/>
              </a:endParaRPr>
            </a:p>
          </p:txBody>
        </p:sp>
      </p:grpSp>
      <p:sp>
        <p:nvSpPr>
          <p:cNvPr id="31" name="TextBox 30"/>
          <p:cNvSpPr txBox="1"/>
          <p:nvPr/>
        </p:nvSpPr>
        <p:spPr>
          <a:xfrm>
            <a:off x="6148705" y="3131820"/>
            <a:ext cx="2868295" cy="645160"/>
          </a:xfrm>
          <a:prstGeom prst="rect">
            <a:avLst/>
          </a:prstGeom>
          <a:noFill/>
        </p:spPr>
        <p:txBody>
          <a:bodyPr wrap="square" rtlCol="0">
            <a:spAutoFit/>
          </a:bodyPr>
          <a:lstStyle/>
          <a:p>
            <a:pPr algn="ctr"/>
            <a:r>
              <a:rPr lang="en-US" altLang="ko-KR" b="1" dirty="0">
                <a:solidFill>
                  <a:schemeClr val="tx1">
                    <a:lumMod val="75000"/>
                    <a:lumOff val="25000"/>
                  </a:schemeClr>
                </a:solidFill>
                <a:cs typeface="Arial" panose="020B0604020202020204" pitchFamily="34" charset="0"/>
              </a:rPr>
              <a:t>Register</a:t>
            </a:r>
          </a:p>
          <a:p>
            <a:pPr algn="l"/>
            <a:r>
              <a:rPr lang="en-US" altLang="ko-KR" b="1" dirty="0">
                <a:solidFill>
                  <a:schemeClr val="tx1">
                    <a:lumMod val="75000"/>
                    <a:lumOff val="25000"/>
                  </a:schemeClr>
                </a:solidFill>
                <a:cs typeface="Arial" panose="020B0604020202020204" pitchFamily="34" charset="0"/>
              </a:rPr>
              <a:t>bit.ly/regisUNEJDIGILIB</a:t>
            </a:r>
            <a:endParaRPr lang="ko-KR" altLang="en-US" b="1" dirty="0">
              <a:solidFill>
                <a:schemeClr val="tx1">
                  <a:lumMod val="75000"/>
                  <a:lumOff val="25000"/>
                </a:schemeClr>
              </a:solidFill>
              <a:cs typeface="Arial" panose="020B0604020202020204" pitchFamily="34" charset="0"/>
            </a:endParaRPr>
          </a:p>
        </p:txBody>
      </p:sp>
      <p:pic>
        <p:nvPicPr>
          <p:cNvPr id="2" name="Picture 1" descr="apstore"/>
          <p:cNvPicPr>
            <a:picLocks noChangeAspect="1"/>
          </p:cNvPicPr>
          <p:nvPr/>
        </p:nvPicPr>
        <p:blipFill>
          <a:blip r:embed="rId2"/>
          <a:srcRect l="11994" t="12651" r="59122" b="31624"/>
          <a:stretch>
            <a:fillRect/>
          </a:stretch>
        </p:blipFill>
        <p:spPr>
          <a:xfrm>
            <a:off x="3514725" y="749935"/>
            <a:ext cx="2258060" cy="4038600"/>
          </a:xfrm>
          <a:prstGeom prst="rect">
            <a:avLst/>
          </a:prstGeom>
        </p:spPr>
      </p:pic>
      <p:sp>
        <p:nvSpPr>
          <p:cNvPr id="92" name="Rectangle 9"/>
          <p:cNvSpPr/>
          <p:nvPr/>
        </p:nvSpPr>
        <p:spPr>
          <a:xfrm>
            <a:off x="6084274" y="1336695"/>
            <a:ext cx="360125" cy="33710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3" name="Rounded Rectangle 51"/>
          <p:cNvSpPr/>
          <p:nvPr/>
        </p:nvSpPr>
        <p:spPr>
          <a:xfrm rot="16200000" flipH="1">
            <a:off x="2711914" y="1376364"/>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solidFill>
                <a:schemeClr val="tx1"/>
              </a:solidFill>
            </a:endParaRPr>
          </a:p>
        </p:txBody>
      </p:sp>
      <p:sp>
        <p:nvSpPr>
          <p:cNvPr id="63" name="Rectangle 30"/>
          <p:cNvSpPr/>
          <p:nvPr/>
        </p:nvSpPr>
        <p:spPr>
          <a:xfrm>
            <a:off x="7343007" y="260700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dirty="0"/>
          </a:p>
        </p:txBody>
      </p:sp>
      <p:sp>
        <p:nvSpPr>
          <p:cNvPr id="16" name="TextBox 24"/>
          <p:cNvSpPr txBox="1"/>
          <p:nvPr/>
        </p:nvSpPr>
        <p:spPr>
          <a:xfrm>
            <a:off x="1764030" y="2788285"/>
            <a:ext cx="612140" cy="768350"/>
          </a:xfrm>
          <a:prstGeom prst="rect">
            <a:avLst/>
          </a:prstGeom>
          <a:noFill/>
        </p:spPr>
        <p:txBody>
          <a:bodyPr wrap="square" rtlCol="0">
            <a:spAutoFit/>
          </a:bodyPr>
          <a:lstStyle/>
          <a:p>
            <a:pPr algn="r"/>
            <a:r>
              <a:rPr lang="en-US" altLang="ko-KR" sz="4400" b="1" dirty="0">
                <a:solidFill>
                  <a:schemeClr val="bg1"/>
                </a:solidFill>
                <a:cs typeface="Arial" panose="020B0604020202020204" pitchFamily="34"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endParaRPr kumimoji="1" lang="ja-JP" altLang="en-US" dirty="0">
              <a:solidFill>
                <a:schemeClr val="accent1"/>
              </a:solidFill>
            </a:endParaRPr>
          </a:p>
        </p:txBody>
      </p:sp>
      <p:sp>
        <p:nvSpPr>
          <p:cNvPr id="10" name="テキスト プレースホルダー 9"/>
          <p:cNvSpPr>
            <a:spLocks noGrp="1"/>
          </p:cNvSpPr>
          <p:nvPr>
            <p:ph type="body" sz="quarter" idx="15"/>
          </p:nvPr>
        </p:nvSpPr>
        <p:spPr>
          <a:xfrm>
            <a:off x="4510164" y="481422"/>
            <a:ext cx="4139892" cy="468052"/>
          </a:xfrm>
        </p:spPr>
        <p:txBody>
          <a:bodyPr/>
          <a:lstStyle/>
          <a:p>
            <a:r>
              <a:rPr kumimoji="1" lang="id-ID" altLang="ja-JP" b="1" dirty="0" smtClean="0"/>
              <a:t>Springer</a:t>
            </a:r>
            <a:endParaRPr kumimoji="1" lang="ja-JP" altLang="en-US" b="1" dirty="0"/>
          </a:p>
        </p:txBody>
      </p:sp>
      <p:sp>
        <p:nvSpPr>
          <p:cNvPr id="11" name="テキスト プレースホルダー 10"/>
          <p:cNvSpPr>
            <a:spLocks noGrp="1"/>
          </p:cNvSpPr>
          <p:nvPr>
            <p:ph type="body" sz="quarter" idx="16"/>
          </p:nvPr>
        </p:nvSpPr>
        <p:spPr/>
        <p:txBody>
          <a:bodyPr/>
          <a:lstStyle/>
          <a:p>
            <a:r>
              <a:rPr kumimoji="1" lang="id-ID" altLang="ja-JP" dirty="0" smtClean="0"/>
              <a:t>Terdiri dari 2.097 judul e-journal berbagai disiplin ilmu</a:t>
            </a:r>
            <a:endParaRPr kumimoji="1" lang="ja-JP" altLang="en-US" dirty="0"/>
          </a:p>
        </p:txBody>
      </p:sp>
      <p:sp>
        <p:nvSpPr>
          <p:cNvPr id="14" name="テキスト プレースホルダー 13"/>
          <p:cNvSpPr>
            <a:spLocks noGrp="1"/>
          </p:cNvSpPr>
          <p:nvPr>
            <p:ph type="body" sz="quarter" idx="19"/>
          </p:nvPr>
        </p:nvSpPr>
        <p:spPr/>
        <p:txBody>
          <a:bodyPr/>
          <a:lstStyle/>
          <a:p>
            <a:r>
              <a:rPr kumimoji="1" lang="id-ID" altLang="ja-JP" b="1" dirty="0" smtClean="0"/>
              <a:t>Cambridge</a:t>
            </a:r>
            <a:endParaRPr kumimoji="1" lang="ja-JP" altLang="en-US" b="1" dirty="0"/>
          </a:p>
        </p:txBody>
      </p:sp>
      <p:sp>
        <p:nvSpPr>
          <p:cNvPr id="15" name="テキスト プレースホルダー 14"/>
          <p:cNvSpPr>
            <a:spLocks noGrp="1"/>
          </p:cNvSpPr>
          <p:nvPr>
            <p:ph type="body" sz="quarter" idx="20"/>
          </p:nvPr>
        </p:nvSpPr>
        <p:spPr/>
        <p:txBody>
          <a:bodyPr/>
          <a:lstStyle/>
          <a:p>
            <a:r>
              <a:rPr kumimoji="1" lang="id-ID" altLang="ja-JP" dirty="0" smtClean="0"/>
              <a:t>Terdiri dari 398 judul e-journal berbagai disiplin ilmu</a:t>
            </a:r>
            <a:endParaRPr kumimoji="1" lang="ja-JP" altLang="en-US" dirty="0"/>
          </a:p>
        </p:txBody>
      </p:sp>
      <p:sp>
        <p:nvSpPr>
          <p:cNvPr id="16" name="テキスト プレースホルダー 15"/>
          <p:cNvSpPr>
            <a:spLocks noGrp="1"/>
          </p:cNvSpPr>
          <p:nvPr>
            <p:ph type="body" sz="quarter" idx="21"/>
          </p:nvPr>
        </p:nvSpPr>
        <p:spPr/>
        <p:txBody>
          <a:bodyPr/>
          <a:lstStyle/>
          <a:p>
            <a:r>
              <a:rPr kumimoji="1" lang="id-ID" altLang="ja-JP" b="1" dirty="0" smtClean="0"/>
              <a:t>Ebsco</a:t>
            </a:r>
            <a:endParaRPr kumimoji="1" lang="ja-JP" altLang="en-US" b="1" dirty="0"/>
          </a:p>
        </p:txBody>
      </p:sp>
      <p:sp>
        <p:nvSpPr>
          <p:cNvPr id="17" name="テキスト プレースホルダー 16"/>
          <p:cNvSpPr>
            <a:spLocks noGrp="1"/>
          </p:cNvSpPr>
          <p:nvPr>
            <p:ph type="body" sz="quarter" idx="22"/>
          </p:nvPr>
        </p:nvSpPr>
        <p:spPr/>
        <p:txBody>
          <a:bodyPr/>
          <a:lstStyle/>
          <a:p>
            <a:r>
              <a:rPr lang="id-ID" altLang="ja-JP" dirty="0" smtClean="0"/>
              <a:t>Tersedia ratusan e-book berbagai disiplin ilmu</a:t>
            </a:r>
            <a:endParaRPr kumimoji="1" lang="ja-JP" altLang="en-US" dirty="0"/>
          </a:p>
        </p:txBody>
      </p:sp>
      <p:sp>
        <p:nvSpPr>
          <p:cNvPr id="18" name="テキスト プレースホルダー 17"/>
          <p:cNvSpPr>
            <a:spLocks noGrp="1"/>
          </p:cNvSpPr>
          <p:nvPr>
            <p:ph type="body" sz="quarter" idx="23"/>
          </p:nvPr>
        </p:nvSpPr>
        <p:spPr>
          <a:xfrm>
            <a:off x="4500639" y="2544414"/>
            <a:ext cx="4139892" cy="468052"/>
          </a:xfrm>
        </p:spPr>
        <p:txBody>
          <a:bodyPr/>
          <a:lstStyle/>
          <a:p>
            <a:r>
              <a:rPr lang="en-US" altLang="id-ID" b="1" dirty="0" smtClean="0"/>
              <a:t>Emerald</a:t>
            </a:r>
            <a:endParaRPr kumimoji="1" lang="en-US" altLang="id-ID" b="1" dirty="0" smtClean="0"/>
          </a:p>
        </p:txBody>
      </p:sp>
      <p:sp>
        <p:nvSpPr>
          <p:cNvPr id="19" name="テキスト プレースホルダー 18"/>
          <p:cNvSpPr>
            <a:spLocks noGrp="1"/>
          </p:cNvSpPr>
          <p:nvPr>
            <p:ph type="body" sz="quarter" idx="24"/>
          </p:nvPr>
        </p:nvSpPr>
        <p:spPr/>
        <p:txBody>
          <a:bodyPr/>
          <a:lstStyle/>
          <a:p>
            <a:r>
              <a:rPr lang="id-ID" altLang="ja-JP" dirty="0" smtClean="0"/>
              <a:t>Akses karya ilmiah civitas akademika UNEJ</a:t>
            </a:r>
            <a:endParaRPr kumimoji="1" lang="ja-JP" altLang="en-US" dirty="0"/>
          </a:p>
        </p:txBody>
      </p:sp>
      <p:sp>
        <p:nvSpPr>
          <p:cNvPr id="20" name="テキスト プレースホルダー 19"/>
          <p:cNvSpPr>
            <a:spLocks noGrp="1"/>
          </p:cNvSpPr>
          <p:nvPr>
            <p:ph type="body" sz="quarter" idx="25"/>
          </p:nvPr>
        </p:nvSpPr>
        <p:spPr>
          <a:xfrm>
            <a:off x="4546591" y="3244778"/>
            <a:ext cx="4139892" cy="468052"/>
          </a:xfrm>
        </p:spPr>
        <p:txBody>
          <a:bodyPr/>
          <a:lstStyle/>
          <a:p>
            <a:r>
              <a:rPr lang="en-US" altLang="id-ID" b="1" dirty="0" smtClean="0"/>
              <a:t>Repository</a:t>
            </a:r>
          </a:p>
        </p:txBody>
      </p:sp>
      <p:sp>
        <p:nvSpPr>
          <p:cNvPr id="21" name="テキスト プレースホルダー 20"/>
          <p:cNvSpPr>
            <a:spLocks noGrp="1"/>
          </p:cNvSpPr>
          <p:nvPr>
            <p:ph type="body" sz="quarter" idx="26"/>
          </p:nvPr>
        </p:nvSpPr>
        <p:spPr>
          <a:xfrm>
            <a:off x="4481589" y="3633393"/>
            <a:ext cx="4139892" cy="301842"/>
          </a:xfrm>
        </p:spPr>
        <p:txBody>
          <a:bodyPr>
            <a:normAutofit/>
          </a:bodyPr>
          <a:lstStyle/>
          <a:p>
            <a:r>
              <a:rPr kumimoji="1" lang="id-ID" altLang="ja-JP" dirty="0" smtClean="0"/>
              <a:t>Tersedia ejournal dari berbagai provider dan e-book</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sz="900" dirty="0" smtClean="0"/>
              <a:t>UPT PERPUSTAKAAN UNIVERISTAS JEMBER</a:t>
            </a:r>
            <a:endParaRPr lang="ja-JP" altLang="en-US" sz="900" dirty="0"/>
          </a:p>
        </p:txBody>
      </p:sp>
      <p:sp>
        <p:nvSpPr>
          <p:cNvPr id="3" name="スライド番号プレースホルダー 2"/>
          <p:cNvSpPr>
            <a:spLocks noGrp="1"/>
          </p:cNvSpPr>
          <p:nvPr>
            <p:ph type="sldNum" sz="quarter" idx="4"/>
          </p:nvPr>
        </p:nvSpPr>
        <p:spPr/>
        <p:txBody>
          <a:bodyPr/>
          <a:lstStyle/>
          <a:p>
            <a:r>
              <a:rPr lang="id-ID" altLang="ja-JP" sz="700" dirty="0" smtClean="0"/>
              <a:t>3</a:t>
            </a:r>
            <a:endParaRPr lang="ja-JP" altLang="en-US" sz="700"/>
          </a:p>
        </p:txBody>
      </p:sp>
      <p:pic>
        <p:nvPicPr>
          <p:cNvPr id="23" name="Picture 22" descr="IMG_20180814_065619.jpg"/>
          <p:cNvPicPr>
            <a:picLocks noChangeAspect="1"/>
          </p:cNvPicPr>
          <p:nvPr/>
        </p:nvPicPr>
        <p:blipFill>
          <a:blip r:embed="rId2" cstate="print">
            <a:lum bright="10000"/>
          </a:blip>
          <a:srcRect l="9403"/>
          <a:stretch>
            <a:fillRect/>
          </a:stretch>
        </p:blipFill>
        <p:spPr>
          <a:xfrm rot="5400000">
            <a:off x="-556737" y="557213"/>
            <a:ext cx="5143500" cy="4029075"/>
          </a:xfrm>
          <a:prstGeom prst="rect">
            <a:avLst/>
          </a:prstGeom>
        </p:spPr>
      </p:pic>
      <p:sp>
        <p:nvSpPr>
          <p:cNvPr id="24" name="テキスト プレースホルダー 30"/>
          <p:cNvSpPr txBox="1"/>
          <p:nvPr/>
        </p:nvSpPr>
        <p:spPr>
          <a:xfrm>
            <a:off x="4744561" y="52071"/>
            <a:ext cx="3613500" cy="333375"/>
          </a:xfrm>
          <a:prstGeom prst="rect">
            <a:avLst/>
          </a:prstGeom>
        </p:spPr>
        <p:txBody>
          <a:bodyPr/>
          <a:lstStyle/>
          <a:p>
            <a:pPr marL="0" marR="0" lvl="0" indent="0" algn="ctr" defTabSz="1632585" rtl="0" eaLnBrk="1" fontAlgn="auto" latinLnBrk="0" hangingPunct="1">
              <a:lnSpc>
                <a:spcPct val="120000"/>
              </a:lnSpc>
              <a:spcBef>
                <a:spcPts val="1200"/>
              </a:spcBef>
              <a:spcAft>
                <a:spcPts val="0"/>
              </a:spcAft>
              <a:buClrTx/>
              <a:buSzTx/>
              <a:buFont typeface="Arial" panose="020B0604020202020204" pitchFamily="34" charset="0"/>
              <a:buNone/>
              <a:defRPr/>
            </a:pPr>
            <a:r>
              <a:rPr kumimoji="1" lang="id-ID" altLang="ja-JP" sz="2000" b="0" i="0" u="none" strike="noStrike" kern="1200" cap="none" spc="0" normalizeH="0" baseline="0" noProof="0" dirty="0" smtClean="0">
                <a:ln>
                  <a:noFill/>
                </a:ln>
                <a:solidFill>
                  <a:schemeClr val="tx2"/>
                </a:solidFill>
                <a:effectLst/>
                <a:uLnTx/>
                <a:uFillTx/>
                <a:latin typeface="+mn-lt"/>
                <a:ea typeface="+mn-ea"/>
                <a:cs typeface="+mn-cs"/>
              </a:rPr>
              <a:t>Sumber Informasi Online</a:t>
            </a:r>
            <a:endParaRPr kumimoji="1" lang="ja-JP" altLang="en-US" sz="20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spd="slow" advClick="0">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755425" y="124113"/>
            <a:ext cx="7175530" cy="601576"/>
          </a:xfr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b="1" dirty="0" smtClean="0"/>
              <a:t>SPRINGER</a:t>
            </a:r>
            <a:endParaRPr lang="en-US" b="1" dirty="0"/>
          </a:p>
        </p:txBody>
      </p:sp>
      <p:pic>
        <p:nvPicPr>
          <p:cNvPr id="10" name="Picture Placeholder 9" descr="1.png"/>
          <p:cNvPicPr>
            <a:picLocks noGrp="1" noChangeAspect="1"/>
          </p:cNvPicPr>
          <p:nvPr/>
        </p:nvPicPr>
        <p:blipFill>
          <a:blip r:embed="rId2"/>
          <a:srcRect l="8530" r="8530"/>
          <a:stretch>
            <a:fillRect/>
          </a:stretch>
        </p:blipFill>
        <p:spPr>
          <a:xfrm>
            <a:off x="251460" y="1059815"/>
            <a:ext cx="3075940" cy="3075305"/>
          </a:xfrm>
          <a:prstGeom prst="ellipse">
            <a:avLst/>
          </a:prstGeom>
          <a:solidFill>
            <a:schemeClr val="bg1"/>
          </a:solidFill>
          <a:ln w="28575" cmpd="sng">
            <a:solidFill>
              <a:schemeClr val="accent1"/>
            </a:solidFill>
          </a:ln>
          <a:effectLst/>
        </p:spPr>
      </p:pic>
      <p:sp>
        <p:nvSpPr>
          <p:cNvPr id="7" name="Text Placeholder 6"/>
          <p:cNvSpPr>
            <a:spLocks noGrp="1"/>
          </p:cNvSpPr>
          <p:nvPr/>
        </p:nvSpPr>
        <p:spPr>
          <a:xfrm>
            <a:off x="3924300" y="1203960"/>
            <a:ext cx="4929505" cy="2854325"/>
          </a:xfrm>
        </p:spPr>
        <p:txBody>
          <a:bodyPr anchor="t">
            <a:noAutofit/>
          </a:bodyPr>
          <a:lstStyle>
            <a:lvl1pPr marL="342900" indent="-342900" algn="l" defTabSz="914400" rtl="0" eaLnBrk="1" latinLnBrk="1" hangingPunct="1">
              <a:spcBef>
                <a:spcPct val="20000"/>
              </a:spcBef>
              <a:buFont typeface="Arial" panose="020B0604020202020204" pitchFamily="34" charset="0"/>
              <a:buChar char="•"/>
              <a:defRPr sz="1000" kern="1200" baseline="0">
                <a:solidFill>
                  <a:schemeClr val="tx2"/>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 typeface="Arial" panose="020B0604020202020204" pitchFamily="34" charset="0"/>
              <a:buChar char="•"/>
            </a:pPr>
            <a:r>
              <a:rPr lang="en-US" sz="1800" b="1" dirty="0" smtClean="0"/>
              <a:t>Springer </a:t>
            </a:r>
            <a:r>
              <a:rPr lang="en-US" sz="1800" b="1" dirty="0" err="1" smtClean="0"/>
              <a:t>dapat</a:t>
            </a:r>
            <a:r>
              <a:rPr lang="en-US" sz="1800" b="1" dirty="0" smtClean="0"/>
              <a:t> </a:t>
            </a:r>
            <a:r>
              <a:rPr lang="en-US" sz="1800" b="1" dirty="0" err="1" smtClean="0"/>
              <a:t>diakses</a:t>
            </a:r>
            <a:r>
              <a:rPr lang="en-US" sz="1800" b="1" dirty="0" smtClean="0"/>
              <a:t> </a:t>
            </a:r>
            <a:r>
              <a:rPr lang="en-US" sz="1800" b="1" dirty="0" err="1" smtClean="0"/>
              <a:t>melalui                     </a:t>
            </a:r>
            <a:r>
              <a:rPr lang="en-US" sz="1800" b="1" dirty="0" smtClean="0"/>
              <a:t> link.springer.com. </a:t>
            </a:r>
            <a:endParaRPr lang="id-ID" sz="1800" b="1" dirty="0" smtClean="0"/>
          </a:p>
          <a:p>
            <a:pPr algn="just">
              <a:buFont typeface="Arial" panose="020B0604020202020204" pitchFamily="34" charset="0"/>
              <a:buChar char="•"/>
            </a:pPr>
            <a:r>
              <a:rPr lang="en-US" sz="1800" b="1" dirty="0" err="1" smtClean="0"/>
              <a:t>Akses</a:t>
            </a:r>
            <a:r>
              <a:rPr lang="en-US" sz="1800" b="1" dirty="0" smtClean="0"/>
              <a:t> s</a:t>
            </a:r>
            <a:r>
              <a:rPr lang="id-ID" sz="1800" b="1" dirty="0" smtClean="0"/>
              <a:t>pr</a:t>
            </a:r>
            <a:r>
              <a:rPr lang="en-US" sz="1800" b="1" dirty="0" err="1" smtClean="0"/>
              <a:t>inger</a:t>
            </a:r>
            <a:r>
              <a:rPr lang="en-US" sz="1800" b="1" dirty="0" smtClean="0"/>
              <a:t> </a:t>
            </a:r>
            <a:r>
              <a:rPr lang="en-US" sz="1800" b="1" dirty="0" err="1" smtClean="0"/>
              <a:t>dalam</a:t>
            </a:r>
            <a:r>
              <a:rPr lang="en-US" sz="1800" b="1" dirty="0" smtClean="0"/>
              <a:t> </a:t>
            </a:r>
            <a:r>
              <a:rPr lang="en-US" sz="1800" b="1" dirty="0" err="1" smtClean="0"/>
              <a:t>kampus</a:t>
            </a:r>
            <a:r>
              <a:rPr lang="en-US" sz="1800" b="1" dirty="0" smtClean="0"/>
              <a:t> tan</a:t>
            </a:r>
            <a:r>
              <a:rPr lang="id-ID" sz="1800" b="1" dirty="0" smtClean="0"/>
              <a:t>p</a:t>
            </a:r>
            <a:r>
              <a:rPr lang="en-US" sz="1800" b="1" dirty="0" smtClean="0"/>
              <a:t>a     sign up, </a:t>
            </a:r>
            <a:r>
              <a:rPr lang="en-US" sz="1800" b="1" dirty="0" err="1" smtClean="0"/>
              <a:t>namun</a:t>
            </a:r>
            <a:r>
              <a:rPr lang="en-US" sz="1800" b="1" dirty="0" smtClean="0"/>
              <a:t> </a:t>
            </a:r>
            <a:r>
              <a:rPr lang="en-US" sz="1800" b="1" dirty="0" err="1" smtClean="0"/>
              <a:t>apabila</a:t>
            </a:r>
            <a:r>
              <a:rPr lang="en-US" sz="1800" b="1" dirty="0" smtClean="0"/>
              <a:t> </a:t>
            </a:r>
            <a:r>
              <a:rPr lang="en-US" sz="1800" b="1" dirty="0" err="1" smtClean="0"/>
              <a:t>diakses</a:t>
            </a:r>
            <a:r>
              <a:rPr lang="en-US" sz="1800" b="1" dirty="0" smtClean="0"/>
              <a:t> </a:t>
            </a:r>
            <a:r>
              <a:rPr lang="en-US" sz="1800" b="1" dirty="0" err="1" smtClean="0"/>
              <a:t>diluar</a:t>
            </a:r>
            <a:r>
              <a:rPr lang="en-US" sz="1800" b="1" dirty="0" smtClean="0"/>
              <a:t>   </a:t>
            </a:r>
            <a:r>
              <a:rPr lang="en-US" sz="1800" b="1" dirty="0" err="1" smtClean="0"/>
              <a:t>kampus</a:t>
            </a:r>
            <a:r>
              <a:rPr lang="en-US" sz="1800" b="1" dirty="0" smtClean="0"/>
              <a:t> </a:t>
            </a:r>
            <a:r>
              <a:rPr lang="en-US" sz="1800" b="1" dirty="0" err="1" smtClean="0"/>
              <a:t>perlu</a:t>
            </a:r>
            <a:r>
              <a:rPr lang="en-US" sz="1800" b="1" dirty="0" smtClean="0"/>
              <a:t> </a:t>
            </a:r>
            <a:r>
              <a:rPr lang="en-US" sz="1800" b="1" dirty="0" err="1" smtClean="0"/>
              <a:t>melakukan</a:t>
            </a:r>
            <a:r>
              <a:rPr lang="en-US" sz="1800" b="1" dirty="0" smtClean="0"/>
              <a:t> sign up            </a:t>
            </a:r>
            <a:r>
              <a:rPr lang="en-US" sz="1800" b="1" dirty="0" err="1" smtClean="0"/>
              <a:t>terlebih</a:t>
            </a:r>
            <a:r>
              <a:rPr lang="en-US" sz="1800" b="1" dirty="0" smtClean="0"/>
              <a:t> </a:t>
            </a:r>
            <a:r>
              <a:rPr lang="en-US" sz="1800" b="1" dirty="0" err="1" smtClean="0"/>
              <a:t>dahulu. </a:t>
            </a:r>
          </a:p>
          <a:p>
            <a:pPr algn="just">
              <a:buFont typeface="Arial" panose="020B0604020202020204" pitchFamily="34" charset="0"/>
              <a:buChar char="•"/>
            </a:pPr>
            <a:r>
              <a:rPr lang="id-ID" sz="1800" b="1" dirty="0" smtClean="0"/>
              <a:t>Untuk mendapatkan kode akses luar </a:t>
            </a:r>
            <a:r>
              <a:rPr lang="en-US" altLang="id-ID" sz="1800" b="1" dirty="0" smtClean="0"/>
              <a:t>     </a:t>
            </a:r>
            <a:r>
              <a:rPr lang="id-ID" sz="1800" b="1" dirty="0" smtClean="0"/>
              <a:t>kampus dapat menghubungi administrator perpustakaan</a:t>
            </a:r>
            <a:endParaRPr lang="en-US" sz="1800" b="1" dirty="0" smtClean="0"/>
          </a:p>
          <a:p>
            <a:pPr algn="just"/>
            <a:endParaRPr lang="en-US" sz="1800" b="1" dirty="0" smtClean="0"/>
          </a:p>
          <a:p>
            <a:pPr algn="just"/>
            <a:endParaRPr lang="en-US" sz="1800" b="1" dirty="0"/>
          </a:p>
        </p:txBody>
      </p:sp>
      <p:sp>
        <p:nvSpPr>
          <p:cNvPr id="6" name="Footer Placeholder 2"/>
          <p:cNvSpPr>
            <a:spLocks noGrp="1"/>
          </p:cNvSpPr>
          <p:nvPr/>
        </p:nvSpPr>
        <p:spPr>
          <a:xfrm>
            <a:off x="6156242" y="4444274"/>
            <a:ext cx="2895650" cy="273844"/>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ja-JP" sz="900" dirty="0" smtClean="0"/>
              <a:t>UPT PERPUSTAKAAN UNIVERISTAS JEMBER</a:t>
            </a:r>
            <a:endParaRPr lang="ja-JP" altLang="en-US" sz="9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nvSpPr>
        <p:spPr>
          <a:xfrm>
            <a:off x="6156242" y="4444274"/>
            <a:ext cx="2895650" cy="273844"/>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ja-JP" sz="900" dirty="0" smtClean="0"/>
              <a:t>UPT PERPUSTAKAAN UNIVERISTAS JEMBER</a:t>
            </a:r>
            <a:endParaRPr lang="ja-JP" altLang="en-US" sz="900" dirty="0"/>
          </a:p>
        </p:txBody>
      </p:sp>
      <p:sp>
        <p:nvSpPr>
          <p:cNvPr id="3" name="Title 1"/>
          <p:cNvSpPr>
            <a:spLocks noGrp="1"/>
          </p:cNvSpPr>
          <p:nvPr/>
        </p:nvSpPr>
        <p:spPr>
          <a:xfrm>
            <a:off x="1536475" y="123478"/>
            <a:ext cx="7175530" cy="601576"/>
          </a:xfr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b="1" dirty="0" smtClean="0"/>
              <a:t>Cara </a:t>
            </a:r>
            <a:r>
              <a:rPr lang="en-US" b="1" dirty="0" err="1" smtClean="0"/>
              <a:t>Akses</a:t>
            </a:r>
            <a:r>
              <a:rPr lang="en-US" b="1" dirty="0" smtClean="0"/>
              <a:t> Springer </a:t>
            </a:r>
            <a:endParaRPr lang="en-US" b="1" dirty="0"/>
          </a:p>
        </p:txBody>
      </p:sp>
      <p:sp>
        <p:nvSpPr>
          <p:cNvPr id="4" name="Text Placeholder 4"/>
          <p:cNvSpPr>
            <a:spLocks noGrp="1"/>
          </p:cNvSpPr>
          <p:nvPr/>
        </p:nvSpPr>
        <p:spPr>
          <a:xfrm>
            <a:off x="1536700" y="1059815"/>
            <a:ext cx="7515225" cy="3038475"/>
          </a:xfrm>
        </p:spPr>
        <p:txBody>
          <a:bodyPr anchor="t">
            <a:noAutofit/>
          </a:bodyPr>
          <a:lstStyle>
            <a:lvl1pPr marL="342900" indent="-342900" algn="l" defTabSz="914400" rtl="0" eaLnBrk="1" latinLnBrk="1" hangingPunct="1">
              <a:spcBef>
                <a:spcPct val="20000"/>
              </a:spcBef>
              <a:buFont typeface="Arial" panose="020B0604020202020204" pitchFamily="34" charset="0"/>
              <a:buChar char="•"/>
              <a:defRPr sz="1000" kern="1200" baseline="0">
                <a:solidFill>
                  <a:schemeClr val="tx2"/>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buAutoNum type="arabicPeriod"/>
            </a:pPr>
            <a:r>
              <a:rPr lang="en-US" sz="1600" b="1" dirty="0" err="1" smtClean="0"/>
              <a:t>Tuliskan</a:t>
            </a:r>
            <a:r>
              <a:rPr lang="id-ID" sz="1600" b="1" dirty="0" smtClean="0"/>
              <a:t> </a:t>
            </a:r>
            <a:r>
              <a:rPr lang="en-US" sz="1600" b="1" dirty="0" err="1" smtClean="0"/>
              <a:t>alamat</a:t>
            </a:r>
            <a:r>
              <a:rPr lang="en-US" sz="1600" b="1" dirty="0" smtClean="0"/>
              <a:t> link.springer.com </a:t>
            </a:r>
            <a:r>
              <a:rPr lang="en-US" sz="1600" b="1" dirty="0" err="1" smtClean="0"/>
              <a:t>pada</a:t>
            </a:r>
            <a:r>
              <a:rPr lang="en-US" sz="1600" b="1" dirty="0" smtClean="0"/>
              <a:t> browser,</a:t>
            </a:r>
            <a:r>
              <a:rPr lang="id-ID" sz="1600" b="1" dirty="0" smtClean="0"/>
              <a:t> atau akses library.unej.ac.id</a:t>
            </a:r>
            <a:r>
              <a:rPr lang="en-US" sz="1600" b="1" dirty="0" smtClean="0"/>
              <a:t> </a:t>
            </a:r>
            <a:r>
              <a:rPr lang="en-US" sz="1600" b="1" dirty="0" err="1" smtClean="0"/>
              <a:t>kemudian</a:t>
            </a:r>
            <a:r>
              <a:rPr lang="id-ID" sz="1600" b="1" dirty="0" smtClean="0"/>
              <a:t>  klik logo springer di sisi paling bawah. </a:t>
            </a:r>
          </a:p>
          <a:p>
            <a:pPr lvl="0">
              <a:buAutoNum type="arabicPeriod"/>
            </a:pPr>
            <a:r>
              <a:rPr lang="en-US" sz="1600" b="1" dirty="0" err="1" smtClean="0"/>
              <a:t>Pilih tipe Konten</a:t>
            </a:r>
            <a:r>
              <a:rPr lang="en-US" sz="1600" b="1" dirty="0" smtClean="0"/>
              <a:t> “Journals” </a:t>
            </a:r>
            <a:r>
              <a:rPr lang="en-US" sz="1600" b="1" dirty="0" err="1" smtClean="0"/>
              <a:t>untuk</a:t>
            </a:r>
            <a:r>
              <a:rPr lang="id-ID" sz="1600" b="1" dirty="0" smtClean="0"/>
              <a:t> </a:t>
            </a:r>
            <a:r>
              <a:rPr lang="en-US" sz="1600" b="1" dirty="0" err="1" smtClean="0"/>
              <a:t>melakukan</a:t>
            </a:r>
            <a:r>
              <a:rPr lang="id-ID" sz="1600" b="1" dirty="0" smtClean="0"/>
              <a:t> </a:t>
            </a:r>
            <a:r>
              <a:rPr lang="en-US" sz="1600" b="1" dirty="0" err="1" smtClean="0"/>
              <a:t>pencarianj</a:t>
            </a:r>
            <a:r>
              <a:rPr lang="id-ID" sz="1600" b="1" dirty="0" smtClean="0"/>
              <a:t> </a:t>
            </a:r>
            <a:r>
              <a:rPr lang="en-US" sz="1600" b="1" dirty="0" err="1" smtClean="0"/>
              <a:t>urnal</a:t>
            </a:r>
            <a:r>
              <a:rPr lang="id-ID" sz="1600" b="1" dirty="0" smtClean="0"/>
              <a:t> </a:t>
            </a:r>
            <a:r>
              <a:rPr lang="en-US" sz="1600" b="1" dirty="0" err="1" smtClean="0"/>
              <a:t>pada laman</a:t>
            </a:r>
            <a:r>
              <a:rPr lang="en-US" sz="1600" b="1" dirty="0" smtClean="0"/>
              <a:t> </a:t>
            </a:r>
            <a:r>
              <a:rPr lang="en-US" sz="1600" b="1" dirty="0" err="1" smtClean="0"/>
              <a:t>springer</a:t>
            </a:r>
            <a:r>
              <a:rPr lang="en-US" sz="1600" b="1" dirty="0" smtClean="0"/>
              <a:t>.</a:t>
            </a:r>
            <a:endParaRPr lang="id-ID" sz="1600" b="1" dirty="0" smtClean="0"/>
          </a:p>
          <a:p>
            <a:pPr lvl="0">
              <a:buAutoNum type="arabicPeriod"/>
            </a:pPr>
            <a:r>
              <a:rPr lang="en-US" sz="1600" b="1" dirty="0" err="1" smtClean="0"/>
              <a:t>Hapus</a:t>
            </a:r>
            <a:r>
              <a:rPr lang="id-ID" sz="1600" b="1" dirty="0" smtClean="0"/>
              <a:t> </a:t>
            </a:r>
            <a:r>
              <a:rPr lang="en-US" sz="1600" b="1" dirty="0" err="1" smtClean="0"/>
              <a:t>Centang</a:t>
            </a:r>
            <a:r>
              <a:rPr lang="id-ID" sz="1600" b="1" dirty="0" smtClean="0"/>
              <a:t> </a:t>
            </a:r>
            <a:r>
              <a:rPr lang="en-US" sz="1600" b="1" dirty="0" err="1" smtClean="0"/>
              <a:t>kolom</a:t>
            </a:r>
            <a:r>
              <a:rPr lang="en-US" sz="1600" b="1" dirty="0" smtClean="0"/>
              <a:t> “Include Preview Only Content” </a:t>
            </a:r>
            <a:r>
              <a:rPr lang="en-US" sz="1600" b="1" dirty="0" err="1" smtClean="0"/>
              <a:t>untuk</a:t>
            </a:r>
            <a:r>
              <a:rPr lang="id-ID" sz="1600" b="1" dirty="0" smtClean="0"/>
              <a:t> </a:t>
            </a:r>
            <a:r>
              <a:rPr lang="en-US" sz="1600" b="1" dirty="0" err="1" smtClean="0"/>
              <a:t>menemukan</a:t>
            </a:r>
            <a:r>
              <a:rPr lang="id-ID" sz="1600" b="1" dirty="0" smtClean="0"/>
              <a:t> </a:t>
            </a:r>
            <a:r>
              <a:rPr lang="en-US" sz="1600" b="1" dirty="0" err="1" smtClean="0"/>
              <a:t>jurnal</a:t>
            </a:r>
            <a:r>
              <a:rPr lang="en-US" sz="1600" b="1" dirty="0" smtClean="0"/>
              <a:t> yang    </a:t>
            </a:r>
            <a:r>
              <a:rPr lang="en-US" sz="1600" b="1" dirty="0" err="1" smtClean="0"/>
              <a:t>dilanggan</a:t>
            </a:r>
            <a:r>
              <a:rPr lang="id-ID" sz="1600" b="1" dirty="0" smtClean="0"/>
              <a:t> </a:t>
            </a:r>
            <a:r>
              <a:rPr lang="en-US" sz="1600" b="1" dirty="0" err="1" smtClean="0"/>
              <a:t>oleh</a:t>
            </a:r>
            <a:r>
              <a:rPr lang="id-ID" sz="1600" b="1" dirty="0" smtClean="0"/>
              <a:t> </a:t>
            </a:r>
            <a:r>
              <a:rPr lang="en-US" sz="1600" b="1" dirty="0" err="1" smtClean="0"/>
              <a:t>UniversitasJember</a:t>
            </a:r>
            <a:r>
              <a:rPr lang="en-US" sz="1600" b="1" dirty="0" smtClean="0"/>
              <a:t>.</a:t>
            </a:r>
            <a:endParaRPr lang="id-ID" sz="1600" b="1" dirty="0" smtClean="0"/>
          </a:p>
          <a:p>
            <a:pPr lvl="0">
              <a:buAutoNum type="arabicPeriod"/>
            </a:pPr>
            <a:r>
              <a:rPr lang="en-US" sz="1600" b="1" dirty="0" err="1" smtClean="0"/>
              <a:t>Pencarian</a:t>
            </a:r>
            <a:r>
              <a:rPr lang="id-ID" sz="1600" b="1" dirty="0" smtClean="0"/>
              <a:t> </a:t>
            </a:r>
            <a:r>
              <a:rPr lang="en-US" sz="1600" b="1" dirty="0" err="1" smtClean="0"/>
              <a:t>jurnal</a:t>
            </a:r>
            <a:r>
              <a:rPr lang="id-ID" sz="1600" b="1" dirty="0" smtClean="0"/>
              <a:t> </a:t>
            </a:r>
            <a:r>
              <a:rPr lang="en-US" sz="1600" b="1" dirty="0" err="1" smtClean="0"/>
              <a:t>dapat</a:t>
            </a:r>
            <a:r>
              <a:rPr lang="id-ID" sz="1600" b="1" dirty="0" smtClean="0"/>
              <a:t> </a:t>
            </a:r>
            <a:r>
              <a:rPr lang="en-US" sz="1600" b="1" dirty="0" err="1" smtClean="0"/>
              <a:t>melalui</a:t>
            </a:r>
            <a:r>
              <a:rPr lang="id-ID" sz="1600" b="1" dirty="0" smtClean="0"/>
              <a:t> </a:t>
            </a:r>
            <a:r>
              <a:rPr lang="en-US" sz="1600" b="1" dirty="0" err="1" smtClean="0"/>
              <a:t>kolom</a:t>
            </a:r>
            <a:r>
              <a:rPr lang="en-US" sz="1600" b="1" dirty="0" smtClean="0"/>
              <a:t> search </a:t>
            </a:r>
            <a:r>
              <a:rPr lang="en-US" sz="1600" b="1" dirty="0" err="1" smtClean="0"/>
              <a:t>dengan</a:t>
            </a:r>
            <a:r>
              <a:rPr lang="id-ID" sz="1600" b="1" dirty="0" smtClean="0"/>
              <a:t> </a:t>
            </a:r>
            <a:r>
              <a:rPr lang="en-US" sz="1600" b="1" dirty="0" err="1" smtClean="0"/>
              <a:t>menuliskan</a:t>
            </a:r>
            <a:r>
              <a:rPr lang="en-US" sz="1600" b="1" dirty="0" smtClean="0"/>
              <a:t> </a:t>
            </a:r>
            <a:r>
              <a:rPr lang="en-US" sz="1600" b="1" dirty="0" err="1" smtClean="0"/>
              <a:t>kata</a:t>
            </a:r>
            <a:r>
              <a:rPr lang="en-US" sz="1600" b="1" dirty="0" smtClean="0"/>
              <a:t> </a:t>
            </a:r>
            <a:r>
              <a:rPr lang="en-US" sz="1600" b="1" dirty="0" err="1" smtClean="0"/>
              <a:t>kunci</a:t>
            </a:r>
            <a:r>
              <a:rPr lang="id-ID" sz="1600" b="1" dirty="0" smtClean="0"/>
              <a:t> </a:t>
            </a:r>
            <a:r>
              <a:rPr lang="en-US" sz="1600" b="1" dirty="0" err="1" smtClean="0"/>
              <a:t>atau</a:t>
            </a:r>
            <a:r>
              <a:rPr lang="id-ID" sz="1600" b="1" dirty="0" smtClean="0"/>
              <a:t> </a:t>
            </a:r>
            <a:r>
              <a:rPr lang="en-US" sz="1600" b="1" dirty="0" err="1" smtClean="0"/>
              <a:t>melalui</a:t>
            </a:r>
            <a:r>
              <a:rPr lang="en-US" sz="1600" b="1" dirty="0" smtClean="0"/>
              <a:t> advanced search </a:t>
            </a:r>
            <a:r>
              <a:rPr lang="en-US" sz="1600" b="1" dirty="0" err="1" smtClean="0"/>
              <a:t>apabila</a:t>
            </a:r>
            <a:r>
              <a:rPr lang="id-ID" sz="1600" b="1" dirty="0" smtClean="0"/>
              <a:t> </a:t>
            </a:r>
            <a:r>
              <a:rPr lang="en-US" sz="1600" b="1" dirty="0" err="1" smtClean="0"/>
              <a:t>anda</a:t>
            </a:r>
            <a:r>
              <a:rPr lang="id-ID" sz="1600" b="1" dirty="0" smtClean="0"/>
              <a:t> </a:t>
            </a:r>
            <a:r>
              <a:rPr lang="en-US" sz="1600" b="1" dirty="0" err="1" smtClean="0"/>
              <a:t>ingin</a:t>
            </a:r>
            <a:r>
              <a:rPr lang="id-ID" sz="1600" b="1" dirty="0" smtClean="0"/>
              <a:t> </a:t>
            </a:r>
            <a:r>
              <a:rPr lang="en-US" sz="1600" b="1" dirty="0" err="1" smtClean="0"/>
              <a:t>mempersempit</a:t>
            </a:r>
            <a:r>
              <a:rPr lang="id-ID" sz="1600" b="1" dirty="0" smtClean="0"/>
              <a:t> hasil </a:t>
            </a:r>
            <a:r>
              <a:rPr lang="en-US" sz="1600" b="1" dirty="0" err="1" smtClean="0"/>
              <a:t>pencarian</a:t>
            </a:r>
            <a:r>
              <a:rPr lang="id-ID" sz="1600" b="1" dirty="0" smtClean="0"/>
              <a:t> </a:t>
            </a:r>
            <a:r>
              <a:rPr lang="en-US" sz="1600" b="1" dirty="0" err="1" smtClean="0"/>
              <a:t>jurnal</a:t>
            </a:r>
            <a:r>
              <a:rPr lang="en-US" sz="1600" b="1" dirty="0" smtClean="0"/>
              <a:t>  yang</a:t>
            </a:r>
            <a:r>
              <a:rPr lang="id-ID" sz="1600" b="1" dirty="0" smtClean="0"/>
              <a:t> </a:t>
            </a:r>
            <a:r>
              <a:rPr lang="en-US" sz="1600" b="1" dirty="0" err="1" smtClean="0"/>
              <a:t>anda</a:t>
            </a:r>
            <a:r>
              <a:rPr lang="id-ID" sz="1600" b="1" dirty="0" smtClean="0"/>
              <a:t> </a:t>
            </a:r>
            <a:r>
              <a:rPr lang="en-US" altLang="id-ID" sz="1600" b="1" dirty="0" smtClean="0"/>
              <a:t>   </a:t>
            </a:r>
            <a:r>
              <a:rPr lang="en-US" sz="1600" b="1" dirty="0" err="1" smtClean="0"/>
              <a:t>butuhkan</a:t>
            </a:r>
            <a:r>
              <a:rPr lang="en-US" sz="1600" b="1" dirty="0" smtClean="0"/>
              <a:t>.</a:t>
            </a:r>
            <a:endParaRPr lang="id-ID" sz="1600" b="1" dirty="0" smtClean="0"/>
          </a:p>
          <a:p>
            <a:pPr lvl="0">
              <a:buAutoNum type="arabicPeriod"/>
            </a:pPr>
            <a:r>
              <a:rPr lang="en-US" sz="1600" b="1" dirty="0" err="1" smtClean="0"/>
              <a:t>Pencarian</a:t>
            </a:r>
            <a:r>
              <a:rPr lang="id-ID" sz="1600" b="1" dirty="0" smtClean="0"/>
              <a:t> </a:t>
            </a:r>
            <a:r>
              <a:rPr lang="en-US" sz="1600" b="1" dirty="0" err="1" smtClean="0"/>
              <a:t>juga</a:t>
            </a:r>
            <a:r>
              <a:rPr lang="id-ID" sz="1600" b="1" dirty="0" smtClean="0"/>
              <a:t> </a:t>
            </a:r>
            <a:r>
              <a:rPr lang="en-US" sz="1600" b="1" dirty="0" err="1" smtClean="0"/>
              <a:t>dapat</a:t>
            </a:r>
            <a:r>
              <a:rPr lang="id-ID" sz="1600" b="1" dirty="0" smtClean="0"/>
              <a:t> </a:t>
            </a:r>
            <a:r>
              <a:rPr lang="en-US" sz="1600" b="1" dirty="0" err="1" smtClean="0"/>
              <a:t>dilakukan</a:t>
            </a:r>
            <a:r>
              <a:rPr lang="id-ID" sz="1600" b="1" dirty="0" smtClean="0"/>
              <a:t> </a:t>
            </a:r>
            <a:r>
              <a:rPr lang="en-US" sz="1600" b="1" dirty="0" err="1" smtClean="0"/>
              <a:t>berdasarkan</a:t>
            </a:r>
            <a:r>
              <a:rPr lang="id-ID" sz="1600" b="1" dirty="0" smtClean="0"/>
              <a:t> </a:t>
            </a:r>
            <a:r>
              <a:rPr lang="en-US" sz="1600" b="1" dirty="0" err="1" smtClean="0"/>
              <a:t>disiplin</a:t>
            </a:r>
            <a:r>
              <a:rPr lang="id-ID" sz="1600" b="1" dirty="0" smtClean="0"/>
              <a:t> </a:t>
            </a:r>
            <a:r>
              <a:rPr lang="en-US" sz="1600" b="1" dirty="0" err="1" smtClean="0"/>
              <a:t>ilmu</a:t>
            </a:r>
            <a:r>
              <a:rPr lang="en-US" sz="1600" b="1" dirty="0" smtClean="0"/>
              <a:t> yang </a:t>
            </a:r>
            <a:r>
              <a:rPr lang="en-US" sz="1600" b="1" dirty="0" err="1" smtClean="0"/>
              <a:t>diinginkan</a:t>
            </a:r>
            <a:r>
              <a:rPr lang="en-US" sz="1600" b="1" dirty="0" smtClean="0"/>
              <a:t>. </a:t>
            </a:r>
            <a:r>
              <a:rPr lang="en-US" sz="1600" b="1" dirty="0" err="1" smtClean="0"/>
              <a:t>Kolom</a:t>
            </a:r>
            <a:r>
              <a:rPr lang="id-ID" sz="1600" b="1" dirty="0" smtClean="0"/>
              <a:t> </a:t>
            </a:r>
            <a:r>
              <a:rPr lang="en-US" sz="1600" b="1" dirty="0" err="1" smtClean="0"/>
              <a:t>disiplin</a:t>
            </a:r>
            <a:r>
              <a:rPr lang="id-ID" sz="1600" b="1" dirty="0" smtClean="0"/>
              <a:t> </a:t>
            </a:r>
            <a:r>
              <a:rPr lang="en-US" sz="1600" b="1" dirty="0" err="1" smtClean="0"/>
              <a:t>ilmu</a:t>
            </a:r>
            <a:r>
              <a:rPr lang="id-ID" sz="1600" b="1" dirty="0" smtClean="0"/>
              <a:t> </a:t>
            </a:r>
            <a:r>
              <a:rPr lang="en-US" sz="1600" b="1" dirty="0" err="1" smtClean="0"/>
              <a:t>terletak</a:t>
            </a:r>
            <a:r>
              <a:rPr lang="en-US" sz="1600" b="1" dirty="0" smtClean="0"/>
              <a:t> </a:t>
            </a:r>
            <a:r>
              <a:rPr lang="en-US" sz="1600" b="1" dirty="0" err="1" smtClean="0"/>
              <a:t>di</a:t>
            </a:r>
            <a:r>
              <a:rPr lang="en-US" sz="1600" b="1" dirty="0" smtClean="0"/>
              <a:t> </a:t>
            </a:r>
            <a:r>
              <a:rPr lang="en-US" sz="1600" b="1" dirty="0" err="1" smtClean="0"/>
              <a:t>sisi</a:t>
            </a:r>
            <a:r>
              <a:rPr lang="id-ID" sz="1600" b="1" dirty="0" smtClean="0"/>
              <a:t> </a:t>
            </a:r>
            <a:r>
              <a:rPr lang="en-US" sz="1600" b="1" dirty="0" err="1" smtClean="0"/>
              <a:t>kiri</a:t>
            </a:r>
            <a:r>
              <a:rPr lang="id-ID" sz="1600" b="1" dirty="0" smtClean="0"/>
              <a:t> </a:t>
            </a:r>
            <a:r>
              <a:rPr lang="en-US" sz="1600" b="1" dirty="0" err="1" smtClean="0"/>
              <a:t>laman</a:t>
            </a:r>
            <a:r>
              <a:rPr lang="en-US" sz="1600" b="1" dirty="0" smtClean="0"/>
              <a:t> </a:t>
            </a:r>
            <a:r>
              <a:rPr lang="en-US" sz="1600" b="1" dirty="0" err="1" smtClean="0"/>
              <a:t>springer</a:t>
            </a:r>
            <a:r>
              <a:rPr lang="en-US" sz="1600" b="1" dirty="0" smtClean="0"/>
              <a:t>.</a:t>
            </a:r>
            <a:endParaRPr lang="id-ID" sz="1600" b="1" dirty="0" smtClean="0"/>
          </a:p>
          <a:p>
            <a:pPr>
              <a:buAutoNum type="arabicPeriod"/>
            </a:pPr>
            <a:endParaRPr lang="en-US" sz="1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755425" y="124113"/>
            <a:ext cx="7175530" cy="601576"/>
          </a:xfr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b="1" dirty="0" smtClean="0"/>
              <a:t>Cambridge</a:t>
            </a:r>
            <a:endParaRPr lang="en-US" b="1" dirty="0"/>
          </a:p>
        </p:txBody>
      </p:sp>
      <p:sp>
        <p:nvSpPr>
          <p:cNvPr id="6" name="Footer Placeholder 2"/>
          <p:cNvSpPr>
            <a:spLocks noGrp="1"/>
          </p:cNvSpPr>
          <p:nvPr/>
        </p:nvSpPr>
        <p:spPr>
          <a:xfrm>
            <a:off x="6156242" y="4444274"/>
            <a:ext cx="2895650" cy="273844"/>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ja-JP" sz="900" dirty="0" smtClean="0"/>
              <a:t>UPT PERPUSTAKAAN UNIVERISTAS JEMBER</a:t>
            </a:r>
            <a:endParaRPr lang="ja-JP" altLang="en-US" sz="900" dirty="0"/>
          </a:p>
        </p:txBody>
      </p:sp>
      <p:sp>
        <p:nvSpPr>
          <p:cNvPr id="12" name="Oval 11"/>
          <p:cNvSpPr/>
          <p:nvPr/>
        </p:nvSpPr>
        <p:spPr>
          <a:xfrm>
            <a:off x="467360" y="1131570"/>
            <a:ext cx="2794635" cy="275844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ext Placeholder 6"/>
          <p:cNvSpPr>
            <a:spLocks noGrp="1"/>
          </p:cNvSpPr>
          <p:nvPr/>
        </p:nvSpPr>
        <p:spPr>
          <a:xfrm>
            <a:off x="3636010" y="988060"/>
            <a:ext cx="5427345" cy="2492375"/>
          </a:xfrm>
        </p:spPr>
        <p:txBody>
          <a:bodyPr anchor="t">
            <a:noAutofit/>
          </a:bodyPr>
          <a:lstStyle>
            <a:lvl1pPr marL="342900" indent="-342900" algn="l" defTabSz="914400" rtl="0" eaLnBrk="1" latinLnBrk="1" hangingPunct="1">
              <a:spcBef>
                <a:spcPct val="20000"/>
              </a:spcBef>
              <a:buFont typeface="Arial" panose="020B0604020202020204" pitchFamily="34" charset="0"/>
              <a:buChar char="•"/>
              <a:defRPr sz="1000" kern="1200" baseline="0">
                <a:solidFill>
                  <a:schemeClr val="tx2"/>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endParaRPr lang="en-US" sz="1600" b="1" dirty="0" smtClean="0"/>
          </a:p>
          <a:p>
            <a:pPr algn="just">
              <a:lnSpc>
                <a:spcPct val="150000"/>
              </a:lnSpc>
              <a:buFont typeface="Arial" panose="020B0604020202020204" pitchFamily="34" charset="0"/>
              <a:buChar char="•"/>
            </a:pPr>
            <a:r>
              <a:rPr lang="en-US" sz="1600" b="1" dirty="0" smtClean="0"/>
              <a:t> </a:t>
            </a:r>
            <a:r>
              <a:rPr lang="id-ID" sz="1600" b="1" dirty="0" smtClean="0"/>
              <a:t>Cambridge</a:t>
            </a:r>
            <a:r>
              <a:rPr lang="en-US" sz="1600" b="1" dirty="0" smtClean="0"/>
              <a:t> </a:t>
            </a:r>
            <a:r>
              <a:rPr lang="en-US" sz="1600" b="1" dirty="0" err="1" smtClean="0"/>
              <a:t>dapat</a:t>
            </a:r>
            <a:r>
              <a:rPr lang="en-US" sz="1600" b="1" dirty="0" smtClean="0"/>
              <a:t> </a:t>
            </a:r>
            <a:r>
              <a:rPr lang="en-US" sz="1600" b="1" dirty="0" err="1" smtClean="0"/>
              <a:t>diakses</a:t>
            </a:r>
            <a:r>
              <a:rPr lang="en-US" sz="1600" b="1" dirty="0" smtClean="0"/>
              <a:t> </a:t>
            </a:r>
            <a:r>
              <a:rPr lang="en-US" sz="1600" b="1" dirty="0" err="1" smtClean="0"/>
              <a:t>melalui</a:t>
            </a:r>
            <a:r>
              <a:rPr lang="en-US" sz="1600" b="1" dirty="0" smtClean="0"/>
              <a:t>                                        </a:t>
            </a:r>
            <a:r>
              <a:rPr lang="en-US" sz="1600" b="1" dirty="0" smtClean="0">
                <a:hlinkClick r:id="rId3"/>
              </a:rPr>
              <a:t>www.cambridge.org/core</a:t>
            </a:r>
            <a:r>
              <a:rPr lang="id-ID" sz="1600" b="1" dirty="0" smtClean="0"/>
              <a:t>.</a:t>
            </a:r>
          </a:p>
          <a:p>
            <a:pPr algn="just">
              <a:lnSpc>
                <a:spcPct val="150000"/>
              </a:lnSpc>
              <a:buFont typeface="Arial" panose="020B0604020202020204" pitchFamily="34" charset="0"/>
              <a:buChar char="•"/>
            </a:pPr>
            <a:r>
              <a:rPr lang="en-US" sz="1600" b="1" dirty="0" smtClean="0"/>
              <a:t> </a:t>
            </a:r>
            <a:r>
              <a:rPr lang="en-US" sz="1600" b="1" dirty="0" err="1" smtClean="0"/>
              <a:t>Akses</a:t>
            </a:r>
            <a:r>
              <a:rPr lang="en-US" sz="1600" b="1" dirty="0" smtClean="0"/>
              <a:t> </a:t>
            </a:r>
            <a:r>
              <a:rPr lang="id-ID" sz="1600" b="1" dirty="0" smtClean="0"/>
              <a:t>Cambridge dapat dilakukan didalam atau luar jaringan kampus dengan login terlebih dahulu</a:t>
            </a:r>
          </a:p>
          <a:p>
            <a:pPr algn="just">
              <a:lnSpc>
                <a:spcPct val="150000"/>
              </a:lnSpc>
              <a:buFont typeface="Arial" panose="020B0604020202020204" pitchFamily="34" charset="0"/>
              <a:buChar char="•"/>
            </a:pPr>
            <a:r>
              <a:rPr lang="id-ID" sz="1600" b="1" dirty="0" smtClean="0"/>
              <a:t>Akses cambridge luar kampus:</a:t>
            </a:r>
          </a:p>
          <a:p>
            <a:pPr marL="0" indent="0" algn="just">
              <a:lnSpc>
                <a:spcPct val="150000"/>
              </a:lnSpc>
              <a:buNone/>
            </a:pPr>
            <a:r>
              <a:rPr lang="en-US" altLang="id-ID" sz="1600" b="1" dirty="0" smtClean="0"/>
              <a:t>       </a:t>
            </a:r>
            <a:r>
              <a:rPr lang="id-ID" sz="1600" b="1" dirty="0" smtClean="0"/>
              <a:t>User: </a:t>
            </a:r>
            <a:r>
              <a:rPr lang="id-ID" sz="1600" b="1" dirty="0" smtClean="0">
                <a:hlinkClick r:id="rId4"/>
              </a:rPr>
              <a:t>perpustakaan.unej@gmail.com</a:t>
            </a:r>
          </a:p>
          <a:p>
            <a:pPr marL="0" indent="0" algn="just">
              <a:lnSpc>
                <a:spcPct val="150000"/>
              </a:lnSpc>
              <a:buNone/>
            </a:pPr>
            <a:r>
              <a:rPr lang="id-ID" sz="1600" b="1" dirty="0" smtClean="0">
                <a:hlinkClick r:id="rId4"/>
              </a:rPr>
              <a:t> </a:t>
            </a:r>
            <a:r>
              <a:rPr lang="en-US" altLang="id-ID" sz="1600" b="1" dirty="0" smtClean="0"/>
              <a:t>      </a:t>
            </a:r>
            <a:r>
              <a:rPr lang="id-ID" sz="1600" b="1" dirty="0" smtClean="0"/>
              <a:t>Pass: Perpustakaan2020!</a:t>
            </a:r>
            <a:endParaRPr lang="en-US" sz="1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nvSpPr>
        <p:spPr>
          <a:xfrm>
            <a:off x="6156242" y="4869724"/>
            <a:ext cx="2895650" cy="273844"/>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ja-JP" sz="900" dirty="0" smtClean="0"/>
              <a:t>UPT PERPUSTAKAAN UNIVERISTAS JEMBER</a:t>
            </a:r>
            <a:endParaRPr lang="ja-JP" altLang="en-US" sz="900" dirty="0"/>
          </a:p>
        </p:txBody>
      </p:sp>
      <p:sp>
        <p:nvSpPr>
          <p:cNvPr id="3" name="Title 1"/>
          <p:cNvSpPr>
            <a:spLocks noGrp="1"/>
          </p:cNvSpPr>
          <p:nvPr/>
        </p:nvSpPr>
        <p:spPr>
          <a:xfrm>
            <a:off x="1536475" y="123478"/>
            <a:ext cx="7175530" cy="601576"/>
          </a:xfr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b="1" dirty="0" smtClean="0"/>
              <a:t>Cara </a:t>
            </a:r>
            <a:r>
              <a:rPr lang="en-US" b="1" dirty="0" err="1" smtClean="0"/>
              <a:t>Akses</a:t>
            </a:r>
            <a:r>
              <a:rPr lang="en-US" b="1" dirty="0" smtClean="0"/>
              <a:t> Cambridge</a:t>
            </a:r>
            <a:endParaRPr lang="en-US" b="1" dirty="0"/>
          </a:p>
        </p:txBody>
      </p:sp>
      <p:sp>
        <p:nvSpPr>
          <p:cNvPr id="2" name="Text Placeholder 4"/>
          <p:cNvSpPr>
            <a:spLocks noGrp="1"/>
          </p:cNvSpPr>
          <p:nvPr/>
        </p:nvSpPr>
        <p:spPr>
          <a:xfrm>
            <a:off x="1475740" y="843915"/>
            <a:ext cx="7564120" cy="2765425"/>
          </a:xfrm>
        </p:spPr>
        <p:txBody>
          <a:bodyPr anchor="t">
            <a:noAutofit/>
          </a:bodyPr>
          <a:lstStyle>
            <a:lvl1pPr marL="342900" indent="-342900" algn="l" defTabSz="914400" rtl="0" eaLnBrk="1" latinLnBrk="1" hangingPunct="1">
              <a:spcBef>
                <a:spcPct val="20000"/>
              </a:spcBef>
              <a:buFont typeface="Arial" panose="020B0604020202020204" pitchFamily="34" charset="0"/>
              <a:buChar char="•"/>
              <a:defRPr sz="1000" kern="1200" baseline="0">
                <a:solidFill>
                  <a:schemeClr val="tx2"/>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lnSpc>
                <a:spcPct val="150000"/>
              </a:lnSpc>
              <a:buAutoNum type="arabicPeriod"/>
            </a:pPr>
            <a:r>
              <a:rPr lang="en-US" sz="1400" dirty="0" err="1" smtClean="0"/>
              <a:t>Tuliskan</a:t>
            </a:r>
            <a:r>
              <a:rPr lang="en-US" sz="1400" dirty="0" smtClean="0"/>
              <a:t> </a:t>
            </a:r>
            <a:r>
              <a:rPr lang="en-US" sz="1400" dirty="0" err="1" smtClean="0"/>
              <a:t>kata</a:t>
            </a:r>
            <a:r>
              <a:rPr lang="en-US" sz="1400" dirty="0" smtClean="0"/>
              <a:t> </a:t>
            </a:r>
            <a:r>
              <a:rPr lang="en-US" sz="1400" dirty="0" err="1" smtClean="0"/>
              <a:t>kunci</a:t>
            </a:r>
            <a:r>
              <a:rPr lang="id-ID" sz="1400" dirty="0" smtClean="0"/>
              <a:t> </a:t>
            </a:r>
            <a:r>
              <a:rPr lang="en-US" sz="1400" dirty="0" err="1" smtClean="0"/>
              <a:t>pada</a:t>
            </a:r>
            <a:r>
              <a:rPr lang="id-ID" sz="1400" dirty="0" smtClean="0"/>
              <a:t> </a:t>
            </a:r>
            <a:r>
              <a:rPr lang="en-US" sz="1400" dirty="0" err="1" smtClean="0"/>
              <a:t>kolom</a:t>
            </a:r>
            <a:r>
              <a:rPr lang="en-US" sz="1400" dirty="0" smtClean="0"/>
              <a:t> search yang </a:t>
            </a:r>
            <a:r>
              <a:rPr lang="en-US" sz="1400" dirty="0" err="1" smtClean="0"/>
              <a:t>tersedia</a:t>
            </a:r>
            <a:r>
              <a:rPr lang="id-ID" sz="1400" dirty="0" smtClean="0"/>
              <a:t> </a:t>
            </a:r>
            <a:r>
              <a:rPr lang="en-US" sz="1400" dirty="0" err="1" smtClean="0"/>
              <a:t>atau</a:t>
            </a:r>
            <a:r>
              <a:rPr lang="id-ID" sz="1400" dirty="0" smtClean="0"/>
              <a:t> </a:t>
            </a:r>
            <a:r>
              <a:rPr lang="en-US" sz="1400" dirty="0" err="1" smtClean="0"/>
              <a:t>dapat</a:t>
            </a:r>
            <a:r>
              <a:rPr lang="id-ID" sz="1400" dirty="0" smtClean="0"/>
              <a:t> </a:t>
            </a:r>
            <a:r>
              <a:rPr lang="en-US" sz="1400" dirty="0" err="1" smtClean="0"/>
              <a:t>klik</a:t>
            </a:r>
            <a:r>
              <a:rPr lang="en-US" sz="1400" dirty="0" smtClean="0"/>
              <a:t> menu                       “browse subject” </a:t>
            </a:r>
            <a:r>
              <a:rPr lang="en-US" sz="1400" dirty="0" err="1" smtClean="0"/>
              <a:t>untuk</a:t>
            </a:r>
            <a:r>
              <a:rPr lang="id-ID" sz="1400" dirty="0" smtClean="0"/>
              <a:t> </a:t>
            </a:r>
            <a:r>
              <a:rPr lang="en-US" sz="1400" dirty="0" err="1" smtClean="0"/>
              <a:t>mencari</a:t>
            </a:r>
            <a:r>
              <a:rPr lang="id-ID" sz="1400" dirty="0" smtClean="0"/>
              <a:t> </a:t>
            </a:r>
            <a:r>
              <a:rPr lang="en-US" sz="1400" dirty="0" err="1" smtClean="0"/>
              <a:t>jurnal</a:t>
            </a:r>
            <a:r>
              <a:rPr lang="id-ID" sz="1400" dirty="0" smtClean="0"/>
              <a:t> </a:t>
            </a:r>
            <a:r>
              <a:rPr lang="en-US" sz="1400" dirty="0" err="1" smtClean="0"/>
              <a:t>berdasarkan</a:t>
            </a:r>
            <a:r>
              <a:rPr lang="id-ID" sz="1400" dirty="0" smtClean="0"/>
              <a:t> </a:t>
            </a:r>
            <a:r>
              <a:rPr lang="en-US" sz="1400" dirty="0" err="1" smtClean="0"/>
              <a:t>disiplin</a:t>
            </a:r>
            <a:r>
              <a:rPr lang="id-ID" sz="1400" dirty="0" smtClean="0"/>
              <a:t> </a:t>
            </a:r>
            <a:r>
              <a:rPr lang="en-US" sz="1400" dirty="0" err="1" smtClean="0"/>
              <a:t>ilmu</a:t>
            </a:r>
            <a:r>
              <a:rPr lang="en-US" sz="1400" dirty="0" smtClean="0"/>
              <a:t>.</a:t>
            </a:r>
            <a:endParaRPr lang="id-ID" sz="1400" dirty="0" smtClean="0"/>
          </a:p>
          <a:p>
            <a:pPr lvl="0" algn="just">
              <a:lnSpc>
                <a:spcPct val="150000"/>
              </a:lnSpc>
              <a:buAutoNum type="arabicPeriod"/>
            </a:pPr>
            <a:r>
              <a:rPr lang="en-US" sz="1400" dirty="0" err="1" smtClean="0"/>
              <a:t>Centang</a:t>
            </a:r>
            <a:r>
              <a:rPr lang="id-ID" sz="1400" dirty="0" smtClean="0"/>
              <a:t> </a:t>
            </a:r>
            <a:r>
              <a:rPr lang="en-US" sz="1400" dirty="0" err="1" smtClean="0"/>
              <a:t>kolom</a:t>
            </a:r>
            <a:r>
              <a:rPr lang="en-US" sz="1400" dirty="0" smtClean="0"/>
              <a:t> “Only search content I have access to” </a:t>
            </a:r>
            <a:r>
              <a:rPr lang="en-US" sz="1400" dirty="0" err="1" smtClean="0"/>
              <a:t>pada</a:t>
            </a:r>
            <a:r>
              <a:rPr lang="id-ID" sz="1400" dirty="0" smtClean="0"/>
              <a:t> </a:t>
            </a:r>
            <a:r>
              <a:rPr lang="en-US" sz="1400" dirty="0" err="1" smtClean="0"/>
              <a:t>sisi</a:t>
            </a:r>
            <a:r>
              <a:rPr lang="id-ID" sz="1400" dirty="0" smtClean="0"/>
              <a:t> </a:t>
            </a:r>
            <a:r>
              <a:rPr lang="en-US" sz="1400" dirty="0" err="1" smtClean="0"/>
              <a:t>kiri</a:t>
            </a:r>
            <a:r>
              <a:rPr lang="id-ID" sz="1400" dirty="0" smtClean="0"/>
              <a:t> </a:t>
            </a:r>
            <a:r>
              <a:rPr lang="en-US" sz="1400" dirty="0" err="1" smtClean="0"/>
              <a:t>untuk</a:t>
            </a:r>
            <a:r>
              <a:rPr lang="id-ID" sz="1400" dirty="0" smtClean="0"/>
              <a:t> </a:t>
            </a:r>
            <a:r>
              <a:rPr lang="en-US" sz="1400" dirty="0" err="1" smtClean="0"/>
              <a:t>menemukan</a:t>
            </a:r>
            <a:r>
              <a:rPr lang="id-ID" sz="1400" dirty="0" smtClean="0"/>
              <a:t> </a:t>
            </a:r>
            <a:r>
              <a:rPr lang="en-US" altLang="id-ID" sz="1400" dirty="0" smtClean="0"/>
              <a:t>   </a:t>
            </a:r>
            <a:r>
              <a:rPr lang="en-US" sz="1400" dirty="0" err="1" smtClean="0"/>
              <a:t>jurnal</a:t>
            </a:r>
            <a:r>
              <a:rPr lang="en-US" sz="1400" dirty="0" smtClean="0"/>
              <a:t> yang </a:t>
            </a:r>
            <a:r>
              <a:rPr lang="en-US" sz="1400" dirty="0" err="1" smtClean="0"/>
              <a:t>dilanggan</a:t>
            </a:r>
            <a:r>
              <a:rPr lang="id-ID" sz="1400" dirty="0" smtClean="0"/>
              <a:t> </a:t>
            </a:r>
            <a:r>
              <a:rPr lang="en-US" sz="1400" dirty="0" err="1" smtClean="0"/>
              <a:t>oleh</a:t>
            </a:r>
            <a:r>
              <a:rPr lang="id-ID" sz="1400" dirty="0" smtClean="0"/>
              <a:t> </a:t>
            </a:r>
            <a:r>
              <a:rPr lang="en-US" sz="1400" dirty="0" err="1" smtClean="0"/>
              <a:t>Universitas</a:t>
            </a:r>
            <a:r>
              <a:rPr lang="id-ID" sz="1400" dirty="0" smtClean="0"/>
              <a:t> </a:t>
            </a:r>
            <a:r>
              <a:rPr lang="en-US" sz="1400" dirty="0" err="1" smtClean="0"/>
              <a:t>Jember</a:t>
            </a:r>
            <a:r>
              <a:rPr lang="en-US" sz="1400" dirty="0" smtClean="0"/>
              <a:t>.</a:t>
            </a:r>
            <a:endParaRPr lang="id-ID" sz="1400" dirty="0" smtClean="0"/>
          </a:p>
          <a:p>
            <a:pPr lvl="0" algn="just">
              <a:lnSpc>
                <a:spcPct val="150000"/>
              </a:lnSpc>
              <a:buAutoNum type="arabicPeriod"/>
            </a:pPr>
            <a:r>
              <a:rPr lang="en-US" sz="1400" dirty="0" err="1" smtClean="0"/>
              <a:t>Pada</a:t>
            </a:r>
            <a:r>
              <a:rPr lang="id-ID" sz="1400" dirty="0" smtClean="0"/>
              <a:t> </a:t>
            </a:r>
            <a:r>
              <a:rPr lang="en-US" sz="1400" dirty="0" err="1" smtClean="0"/>
              <a:t>laman</a:t>
            </a:r>
            <a:r>
              <a:rPr lang="en-US" sz="1400" dirty="0" smtClean="0"/>
              <a:t> Cambridge core </a:t>
            </a:r>
            <a:r>
              <a:rPr lang="en-US" sz="1400" dirty="0" err="1" smtClean="0"/>
              <a:t>terdapat</a:t>
            </a:r>
            <a:r>
              <a:rPr lang="id-ID" sz="1400" dirty="0" smtClean="0"/>
              <a:t> </a:t>
            </a:r>
            <a:r>
              <a:rPr lang="en-US" sz="1400" dirty="0" err="1" smtClean="0"/>
              <a:t>beberapa</a:t>
            </a:r>
            <a:r>
              <a:rPr lang="en-US" sz="1400" dirty="0" smtClean="0"/>
              <a:t> menu yang </a:t>
            </a:r>
            <a:r>
              <a:rPr lang="en-US" sz="1400" dirty="0" err="1" smtClean="0"/>
              <a:t>memudahkan</a:t>
            </a:r>
            <a:r>
              <a:rPr lang="id-ID" sz="1400" dirty="0" smtClean="0"/>
              <a:t> </a:t>
            </a:r>
            <a:r>
              <a:rPr lang="en-US" sz="1400" dirty="0" err="1" smtClean="0"/>
              <a:t>anda</a:t>
            </a:r>
            <a:r>
              <a:rPr lang="id-ID" sz="1400" dirty="0" smtClean="0"/>
              <a:t> </a:t>
            </a:r>
            <a:r>
              <a:rPr lang="en-US" sz="1400" dirty="0" err="1" smtClean="0"/>
              <a:t>untuk</a:t>
            </a:r>
            <a:r>
              <a:rPr lang="id-ID" sz="1400" dirty="0" smtClean="0"/>
              <a:t> </a:t>
            </a:r>
            <a:r>
              <a:rPr lang="en-US" altLang="id-ID" sz="1400" dirty="0" smtClean="0"/>
              <a:t>  </a:t>
            </a:r>
            <a:r>
              <a:rPr lang="en-US" sz="1400" dirty="0" err="1" smtClean="0"/>
              <a:t>melakukan</a:t>
            </a:r>
            <a:r>
              <a:rPr lang="id-ID" sz="1400" dirty="0" smtClean="0"/>
              <a:t> </a:t>
            </a:r>
            <a:r>
              <a:rPr lang="en-US" sz="1400" dirty="0" err="1" smtClean="0"/>
              <a:t>pencarian</a:t>
            </a:r>
            <a:r>
              <a:rPr lang="id-ID" sz="1400" dirty="0" smtClean="0"/>
              <a:t> </a:t>
            </a:r>
            <a:r>
              <a:rPr lang="en-US" sz="1400" dirty="0" err="1" smtClean="0"/>
              <a:t>diantaranya</a:t>
            </a:r>
            <a:r>
              <a:rPr lang="en-US" sz="1400" dirty="0" smtClean="0"/>
              <a:t> menu publication date yang </a:t>
            </a:r>
            <a:r>
              <a:rPr lang="en-US" sz="1400" dirty="0" err="1" smtClean="0"/>
              <a:t>akan</a:t>
            </a:r>
            <a:r>
              <a:rPr lang="id-ID" sz="1400" dirty="0" smtClean="0"/>
              <a:t> </a:t>
            </a:r>
            <a:r>
              <a:rPr lang="en-US" sz="1400" dirty="0" err="1" smtClean="0"/>
              <a:t>menunjukkan</a:t>
            </a:r>
            <a:r>
              <a:rPr lang="id-ID" sz="1400" dirty="0" smtClean="0"/>
              <a:t> </a:t>
            </a:r>
            <a:r>
              <a:rPr lang="en-US" altLang="id-ID" sz="1400" dirty="0" smtClean="0"/>
              <a:t>           </a:t>
            </a:r>
            <a:r>
              <a:rPr lang="en-US" sz="1400" dirty="0" err="1" smtClean="0"/>
              <a:t>tanggal</a:t>
            </a:r>
            <a:r>
              <a:rPr lang="id-ID" sz="1400" dirty="0" smtClean="0"/>
              <a:t> </a:t>
            </a:r>
            <a:r>
              <a:rPr lang="en-US" sz="1400" dirty="0" err="1" smtClean="0"/>
              <a:t>publikasi</a:t>
            </a:r>
            <a:r>
              <a:rPr lang="id-ID" sz="1400" dirty="0" smtClean="0"/>
              <a:t> </a:t>
            </a:r>
            <a:r>
              <a:rPr lang="en-US" sz="1400" dirty="0" err="1" smtClean="0"/>
              <a:t>dari</a:t>
            </a:r>
            <a:r>
              <a:rPr lang="id-ID" sz="1400" dirty="0" smtClean="0"/>
              <a:t> </a:t>
            </a:r>
            <a:r>
              <a:rPr lang="en-US" sz="1400" dirty="0" err="1" smtClean="0"/>
              <a:t>sebuah</a:t>
            </a:r>
            <a:r>
              <a:rPr lang="id-ID" sz="1400" dirty="0" smtClean="0"/>
              <a:t> </a:t>
            </a:r>
            <a:r>
              <a:rPr lang="en-US" sz="1400" dirty="0" err="1" smtClean="0"/>
              <a:t>jurnal</a:t>
            </a:r>
            <a:r>
              <a:rPr lang="id-ID" sz="1400" dirty="0" smtClean="0"/>
              <a:t> </a:t>
            </a:r>
            <a:r>
              <a:rPr lang="en-US" sz="1400" dirty="0" err="1" smtClean="0"/>
              <a:t>dan</a:t>
            </a:r>
            <a:r>
              <a:rPr lang="en-US" sz="1400" dirty="0" smtClean="0"/>
              <a:t>  menu subject yang </a:t>
            </a:r>
            <a:r>
              <a:rPr lang="en-US" sz="1400" dirty="0" err="1" smtClean="0"/>
              <a:t>memungkinkan</a:t>
            </a:r>
            <a:r>
              <a:rPr lang="id-ID" sz="1400" dirty="0" smtClean="0"/>
              <a:t> </a:t>
            </a:r>
            <a:r>
              <a:rPr lang="en-US" sz="1400" dirty="0" err="1" smtClean="0"/>
              <a:t>anda</a:t>
            </a:r>
            <a:r>
              <a:rPr lang="id-ID" sz="1400" dirty="0" smtClean="0"/>
              <a:t> </a:t>
            </a:r>
            <a:r>
              <a:rPr lang="en-US" altLang="id-ID" sz="1400" dirty="0" smtClean="0"/>
              <a:t>            </a:t>
            </a:r>
            <a:r>
              <a:rPr lang="en-US" sz="1400" dirty="0" err="1" smtClean="0"/>
              <a:t>melakukan</a:t>
            </a:r>
            <a:r>
              <a:rPr lang="id-ID" sz="1400" dirty="0" smtClean="0"/>
              <a:t> </a:t>
            </a:r>
            <a:r>
              <a:rPr lang="en-US" sz="1400" dirty="0" err="1" smtClean="0"/>
              <a:t>pencarian</a:t>
            </a:r>
            <a:r>
              <a:rPr lang="id-ID" sz="1400" dirty="0" smtClean="0"/>
              <a:t> </a:t>
            </a:r>
            <a:r>
              <a:rPr lang="en-US" sz="1400" dirty="0" err="1" smtClean="0"/>
              <a:t>jurnal</a:t>
            </a:r>
            <a:r>
              <a:rPr lang="id-ID" sz="1400" dirty="0" smtClean="0"/>
              <a:t> </a:t>
            </a:r>
            <a:r>
              <a:rPr lang="en-US" sz="1400" dirty="0" err="1" smtClean="0"/>
              <a:t>berdasarkan</a:t>
            </a:r>
            <a:r>
              <a:rPr lang="en-US" sz="1400" dirty="0" smtClean="0"/>
              <a:t>  sub </a:t>
            </a:r>
            <a:r>
              <a:rPr lang="en-US" sz="1400" dirty="0" err="1" smtClean="0"/>
              <a:t>disiplin</a:t>
            </a:r>
            <a:r>
              <a:rPr lang="id-ID" sz="1400" dirty="0" smtClean="0"/>
              <a:t> </a:t>
            </a:r>
            <a:r>
              <a:rPr lang="en-US" sz="1400" dirty="0" err="1" smtClean="0"/>
              <a:t>ilmu</a:t>
            </a:r>
            <a:r>
              <a:rPr lang="en-US" sz="1400" dirty="0" smtClean="0"/>
              <a:t>.</a:t>
            </a:r>
            <a:endParaRPr lang="id-ID" sz="1400" dirty="0" smtClean="0"/>
          </a:p>
          <a:p>
            <a:pPr lvl="0" algn="just">
              <a:lnSpc>
                <a:spcPct val="150000"/>
              </a:lnSpc>
              <a:buAutoNum type="arabicPeriod"/>
            </a:pPr>
            <a:r>
              <a:rPr lang="id-ID" sz="1400" dirty="0" smtClean="0"/>
              <a:t>Pada satu terbitan jurnal terdapat beberapa artikel, j</a:t>
            </a:r>
            <a:r>
              <a:rPr lang="en-US" sz="1400" dirty="0" err="1" smtClean="0"/>
              <a:t>ika</a:t>
            </a:r>
            <a:r>
              <a:rPr lang="id-ID" sz="1400" dirty="0" smtClean="0"/>
              <a:t> </a:t>
            </a:r>
            <a:r>
              <a:rPr lang="en-US" sz="1400" dirty="0" err="1" smtClean="0"/>
              <a:t>telah</a:t>
            </a:r>
            <a:r>
              <a:rPr lang="id-ID" sz="1400" dirty="0" smtClean="0"/>
              <a:t> </a:t>
            </a:r>
            <a:r>
              <a:rPr lang="en-US" sz="1400" dirty="0" err="1" smtClean="0"/>
              <a:t>menemukan</a:t>
            </a:r>
            <a:r>
              <a:rPr lang="id-ID" sz="1400" dirty="0" smtClean="0"/>
              <a:t> artikel</a:t>
            </a:r>
            <a:r>
              <a:rPr lang="en-US" sz="1400" dirty="0" smtClean="0"/>
              <a:t> yang </a:t>
            </a:r>
            <a:r>
              <a:rPr lang="en-US" sz="1400" dirty="0" err="1" smtClean="0"/>
              <a:t>anda</a:t>
            </a:r>
            <a:r>
              <a:rPr lang="id-ID" sz="1400" dirty="0" smtClean="0"/>
              <a:t> </a:t>
            </a:r>
            <a:r>
              <a:rPr lang="en-US" sz="1400" dirty="0" err="1" smtClean="0"/>
              <a:t>cari</a:t>
            </a:r>
            <a:r>
              <a:rPr lang="en-US" sz="1400" dirty="0" smtClean="0"/>
              <a:t>, </a:t>
            </a:r>
            <a:r>
              <a:rPr lang="en-US" sz="1400" dirty="0" err="1" smtClean="0"/>
              <a:t>klik</a:t>
            </a:r>
            <a:r>
              <a:rPr lang="id-ID" sz="1400" dirty="0" smtClean="0"/>
              <a:t> </a:t>
            </a:r>
            <a:r>
              <a:rPr lang="en-US" sz="1400" dirty="0" err="1" smtClean="0"/>
              <a:t>judul</a:t>
            </a:r>
            <a:r>
              <a:rPr lang="id-ID" sz="1400" dirty="0" smtClean="0"/>
              <a:t> artikel </a:t>
            </a:r>
            <a:r>
              <a:rPr lang="en-US" sz="1400" dirty="0" err="1" smtClean="0"/>
              <a:t>untuk</a:t>
            </a:r>
            <a:r>
              <a:rPr lang="id-ID" sz="1400" dirty="0" smtClean="0"/>
              <a:t> </a:t>
            </a:r>
            <a:r>
              <a:rPr lang="en-US" sz="1400" dirty="0" err="1" smtClean="0"/>
              <a:t>mengetahui</a:t>
            </a:r>
            <a:r>
              <a:rPr lang="id-ID" sz="1400" dirty="0" smtClean="0"/>
              <a:t> abstrak </a:t>
            </a:r>
            <a:r>
              <a:rPr lang="en-US" sz="1400" dirty="0" err="1" smtClean="0"/>
              <a:t>dari</a:t>
            </a:r>
            <a:r>
              <a:rPr lang="id-ID" sz="1400" dirty="0" smtClean="0"/>
              <a:t> artikel </a:t>
            </a:r>
            <a:r>
              <a:rPr lang="en-US" sz="1400" dirty="0" err="1" smtClean="0"/>
              <a:t>tersebut</a:t>
            </a:r>
            <a:r>
              <a:rPr lang="en-US" sz="1400" dirty="0" smtClean="0"/>
              <a:t>, </a:t>
            </a:r>
            <a:r>
              <a:rPr lang="en-US" sz="1400" dirty="0" err="1" smtClean="0"/>
              <a:t>atau</a:t>
            </a:r>
            <a:r>
              <a:rPr lang="id-ID" sz="1400" dirty="0" smtClean="0"/>
              <a:t> </a:t>
            </a:r>
            <a:r>
              <a:rPr lang="en-US" sz="1400" dirty="0" err="1" smtClean="0"/>
              <a:t>dapat</a:t>
            </a:r>
            <a:r>
              <a:rPr lang="id-ID" sz="1400" dirty="0" smtClean="0"/>
              <a:t> </a:t>
            </a:r>
            <a:r>
              <a:rPr lang="en-US" sz="1400" dirty="0" err="1" smtClean="0"/>
              <a:t>klik</a:t>
            </a:r>
            <a:r>
              <a:rPr lang="en-US" sz="1400" dirty="0" smtClean="0"/>
              <a:t> logo PDF yang </a:t>
            </a:r>
            <a:r>
              <a:rPr lang="en-US" sz="1400" dirty="0" err="1" smtClean="0"/>
              <a:t>tertera</a:t>
            </a:r>
            <a:r>
              <a:rPr lang="id-ID" sz="1400" dirty="0" smtClean="0"/>
              <a:t> </a:t>
            </a:r>
            <a:r>
              <a:rPr lang="en-US" sz="1400" dirty="0" err="1" smtClean="0"/>
              <a:t>dibawah</a:t>
            </a:r>
            <a:r>
              <a:rPr lang="id-ID" sz="1400" dirty="0" smtClean="0"/>
              <a:t> </a:t>
            </a:r>
            <a:r>
              <a:rPr lang="en-US" sz="1400" dirty="0" err="1" smtClean="0"/>
              <a:t>judul</a:t>
            </a:r>
            <a:r>
              <a:rPr lang="id-ID" sz="1400" dirty="0" smtClean="0"/>
              <a:t> artikel </a:t>
            </a:r>
            <a:r>
              <a:rPr lang="en-US" sz="1400" dirty="0" err="1" smtClean="0"/>
              <a:t>untuk</a:t>
            </a:r>
            <a:r>
              <a:rPr lang="id-ID" sz="1400" dirty="0" smtClean="0"/>
              <a:t> </a:t>
            </a:r>
            <a:r>
              <a:rPr lang="en-US" sz="1400" dirty="0" err="1" smtClean="0"/>
              <a:t>melakukan</a:t>
            </a:r>
            <a:r>
              <a:rPr lang="en-US" sz="1400" dirty="0" smtClean="0"/>
              <a:t> download </a:t>
            </a:r>
            <a:r>
              <a:rPr lang="en-US" sz="1400" dirty="0" err="1" smtClean="0"/>
              <a:t>secara</a:t>
            </a:r>
            <a:r>
              <a:rPr lang="id-ID" sz="1400" dirty="0" smtClean="0"/>
              <a:t> </a:t>
            </a:r>
            <a:r>
              <a:rPr lang="en-US" sz="1400" dirty="0" err="1" smtClean="0"/>
              <a:t>langsung</a:t>
            </a:r>
            <a:r>
              <a:rPr lang="en-US" sz="1400" dirty="0" smtClean="0"/>
              <a:t>. </a:t>
            </a:r>
            <a:endParaRPr lang="id-ID" sz="1400" dirty="0" smtClean="0"/>
          </a:p>
          <a:p>
            <a:pPr algn="just">
              <a:lnSpc>
                <a:spcPct val="150000"/>
              </a:lnSpc>
              <a:buNone/>
            </a:pP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755425" y="124113"/>
            <a:ext cx="7175530" cy="601576"/>
          </a:xfr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r>
              <a:rPr lang="en-US" b="1" dirty="0" smtClean="0"/>
              <a:t>EBSCO</a:t>
            </a:r>
            <a:endParaRPr lang="en-US" b="1" dirty="0"/>
          </a:p>
        </p:txBody>
      </p:sp>
      <p:sp>
        <p:nvSpPr>
          <p:cNvPr id="6" name="Footer Placeholder 2"/>
          <p:cNvSpPr>
            <a:spLocks noGrp="1"/>
          </p:cNvSpPr>
          <p:nvPr/>
        </p:nvSpPr>
        <p:spPr>
          <a:xfrm>
            <a:off x="6156242" y="4444274"/>
            <a:ext cx="2895650" cy="273844"/>
          </a:xfrm>
        </p:spPr>
        <p:txBody>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ja-JP" sz="900" dirty="0" smtClean="0"/>
              <a:t>UPT PERPUSTAKAAN UNIVERISTAS JEMBER</a:t>
            </a:r>
            <a:endParaRPr lang="ja-JP" altLang="en-US" sz="900" dirty="0"/>
          </a:p>
        </p:txBody>
      </p:sp>
      <p:pic>
        <p:nvPicPr>
          <p:cNvPr id="10" name="Picture Placeholder 9" descr="Screenshot_20201127-180928.png"/>
          <p:cNvPicPr>
            <a:picLocks noGrp="1" noChangeAspect="1"/>
          </p:cNvPicPr>
          <p:nvPr/>
        </p:nvPicPr>
        <p:blipFill>
          <a:blip r:embed="rId2"/>
          <a:srcRect t="21875" b="21875"/>
          <a:stretch>
            <a:fillRect/>
          </a:stretch>
        </p:blipFill>
        <p:spPr>
          <a:xfrm>
            <a:off x="395605" y="1132205"/>
            <a:ext cx="3164840" cy="3164205"/>
          </a:xfrm>
          <a:prstGeom prst="ellipse">
            <a:avLst/>
          </a:prstGeom>
          <a:solidFill>
            <a:schemeClr val="bg1"/>
          </a:solidFill>
          <a:ln w="28575" cmpd="sng">
            <a:solidFill>
              <a:schemeClr val="accent1"/>
            </a:solidFill>
          </a:ln>
          <a:effectLst/>
        </p:spPr>
      </p:pic>
      <p:sp>
        <p:nvSpPr>
          <p:cNvPr id="7" name="Text Placeholder 6"/>
          <p:cNvSpPr>
            <a:spLocks noGrp="1"/>
          </p:cNvSpPr>
          <p:nvPr/>
        </p:nvSpPr>
        <p:spPr>
          <a:xfrm>
            <a:off x="3852545" y="915670"/>
            <a:ext cx="4847590" cy="2855595"/>
          </a:xfrm>
        </p:spPr>
        <p:txBody>
          <a:bodyPr anchor="t">
            <a:noAutofit/>
          </a:bodyPr>
          <a:lstStyle>
            <a:lvl1pPr marL="342900" indent="-342900" algn="l" defTabSz="914400" rtl="0" eaLnBrk="1" latinLnBrk="1" hangingPunct="1">
              <a:spcBef>
                <a:spcPct val="20000"/>
              </a:spcBef>
              <a:buFont typeface="Arial" panose="020B0604020202020204" pitchFamily="34" charset="0"/>
              <a:buChar char="•"/>
              <a:defRPr sz="1000" kern="1200" baseline="0">
                <a:solidFill>
                  <a:schemeClr val="tx2"/>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b="1" dirty="0" smtClean="0"/>
          </a:p>
          <a:p>
            <a:pPr>
              <a:lnSpc>
                <a:spcPct val="150000"/>
              </a:lnSpc>
              <a:buFont typeface="Arial" panose="020B0604020202020204" pitchFamily="34" charset="0"/>
              <a:buChar char="•"/>
            </a:pPr>
            <a:r>
              <a:rPr lang="en-US" sz="1800" b="1" dirty="0" smtClean="0"/>
              <a:t> </a:t>
            </a:r>
            <a:r>
              <a:rPr lang="id-ID" sz="1800" b="1" dirty="0" smtClean="0"/>
              <a:t>Ebsco</a:t>
            </a:r>
            <a:r>
              <a:rPr lang="en-US" sz="1800" b="1" dirty="0" smtClean="0"/>
              <a:t> </a:t>
            </a:r>
            <a:r>
              <a:rPr lang="en-US" sz="1800" b="1" dirty="0" err="1" smtClean="0"/>
              <a:t>dapat</a:t>
            </a:r>
            <a:r>
              <a:rPr lang="en-US" sz="1800" b="1" dirty="0" smtClean="0"/>
              <a:t> </a:t>
            </a:r>
            <a:r>
              <a:rPr lang="en-US" sz="1800" b="1" dirty="0" err="1" smtClean="0"/>
              <a:t>diakses</a:t>
            </a:r>
            <a:r>
              <a:rPr lang="en-US" sz="1800" b="1" dirty="0" smtClean="0"/>
              <a:t> </a:t>
            </a:r>
            <a:r>
              <a:rPr lang="en-US" sz="1800" b="1" dirty="0" err="1" smtClean="0"/>
              <a:t>melalui</a:t>
            </a:r>
            <a:r>
              <a:rPr lang="en-US" sz="1800" b="1" dirty="0" smtClean="0"/>
              <a:t>                                </a:t>
            </a:r>
            <a:r>
              <a:rPr lang="en-US" sz="1800" b="1" u="sng" dirty="0" smtClean="0">
                <a:hlinkClick r:id="rId3"/>
              </a:rPr>
              <a:t>https://search.ebscohost.com</a:t>
            </a:r>
            <a:endParaRPr lang="id-ID" sz="1800" b="1" dirty="0" smtClean="0"/>
          </a:p>
          <a:p>
            <a:pPr>
              <a:lnSpc>
                <a:spcPct val="150000"/>
              </a:lnSpc>
              <a:buFont typeface="Arial" panose="020B0604020202020204" pitchFamily="34" charset="0"/>
              <a:buChar char="•"/>
            </a:pPr>
            <a:r>
              <a:rPr lang="en-US" sz="1800" b="1" dirty="0" smtClean="0"/>
              <a:t> </a:t>
            </a:r>
            <a:r>
              <a:rPr lang="en-US" sz="1800" b="1" dirty="0" err="1" smtClean="0"/>
              <a:t>Akses</a:t>
            </a:r>
            <a:r>
              <a:rPr lang="en-US" sz="1800" b="1" dirty="0" smtClean="0"/>
              <a:t> </a:t>
            </a:r>
            <a:r>
              <a:rPr lang="id-ID" sz="1800" b="1" dirty="0" smtClean="0"/>
              <a:t>Ebsco dapat dilakukan didalam atau luar jaringan kampus dengan login terlebih dahulu</a:t>
            </a:r>
          </a:p>
          <a:p>
            <a:pPr>
              <a:lnSpc>
                <a:spcPct val="100000"/>
              </a:lnSpc>
              <a:buFont typeface="Arial" panose="020B0604020202020204" pitchFamily="34" charset="0"/>
              <a:buChar char="•"/>
            </a:pPr>
            <a:r>
              <a:rPr lang="id-ID" sz="1800" b="1" dirty="0" smtClean="0"/>
              <a:t>Akses ebsco luar kampus:</a:t>
            </a:r>
          </a:p>
          <a:p>
            <a:pPr>
              <a:lnSpc>
                <a:spcPct val="100000"/>
              </a:lnSpc>
            </a:pPr>
            <a:r>
              <a:rPr lang="id-ID" sz="1800" b="1" dirty="0" smtClean="0"/>
              <a:t>User: unej</a:t>
            </a:r>
          </a:p>
          <a:p>
            <a:pPr>
              <a:lnSpc>
                <a:spcPct val="100000"/>
              </a:lnSpc>
            </a:pPr>
            <a:r>
              <a:rPr lang="id-ID" sz="1800" b="1" dirty="0" smtClean="0"/>
              <a:t>Pass: libr4ry_20</a:t>
            </a:r>
          </a:p>
          <a:p>
            <a:pPr>
              <a:buFont typeface="Arial" panose="020B0604020202020204" pitchFamily="34" charset="0"/>
              <a:buChar char="•"/>
            </a:pPr>
            <a:endParaRPr lang="en-US" sz="1800" b="1" dirty="0"/>
          </a:p>
        </p:txBody>
      </p:sp>
    </p:spTree>
  </p:cSld>
  <p:clrMapOvr>
    <a:masterClrMapping/>
  </p:clrMapOvr>
</p:sld>
</file>

<file path=ppt/theme/theme1.xml><?xml version="1.0" encoding="utf-8"?>
<a:theme xmlns:a="http://schemas.openxmlformats.org/drawingml/2006/main" name="Cover and End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930</Words>
  <Application>Microsoft Office PowerPoint</Application>
  <PresentationFormat>On-screen Show (16:9)</PresentationFormat>
  <Paragraphs>109</Paragraphs>
  <Slides>16</Slides>
  <Notes>0</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Cover and End Slide Master</vt:lpstr>
      <vt:lpstr>Contents Slide Master</vt:lpstr>
      <vt:lpstr>Section Break Slide Master</vt:lpstr>
      <vt:lpstr>ONLINE SERVICE LIBRARY</vt:lpstr>
      <vt:lpstr>LAYANAN ONLINE UPT PERPUSTAKAAN UNEJ</vt:lpstr>
      <vt:lpstr>Aplikasi E-perpus UNEJDIGILIN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acer</cp:lastModifiedBy>
  <cp:revision>89</cp:revision>
  <dcterms:created xsi:type="dcterms:W3CDTF">2016-12-01T00:32:00Z</dcterms:created>
  <dcterms:modified xsi:type="dcterms:W3CDTF">2021-02-13T04:27:26Z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1033-11.2.0.9937</vt:lpwstr>
  </property>
</Properties>
</file>